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9" r:id="rId6"/>
    <p:sldId id="262" r:id="rId7"/>
    <p:sldId id="267" r:id="rId8"/>
    <p:sldId id="258" r:id="rId9"/>
    <p:sldId id="257" r:id="rId10"/>
    <p:sldId id="268" r:id="rId11"/>
    <p:sldId id="269" r:id="rId12"/>
    <p:sldId id="270" r:id="rId13"/>
    <p:sldId id="275" r:id="rId14"/>
    <p:sldId id="263" r:id="rId15"/>
    <p:sldId id="265" r:id="rId16"/>
    <p:sldId id="276" r:id="rId17"/>
    <p:sldId id="277" r:id="rId18"/>
    <p:sldId id="273" r:id="rId19"/>
    <p:sldId id="264" r:id="rId20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DFDF1-183C-4B89-9E7A-725385BCEA59}" v="138" dt="2025-05-13T08:50:18.797"/>
    <p1510:client id="{11F79ED3-F544-479D-8045-059A765D5C94}" v="2" dt="2025-05-12T06:21:00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vilinna, Ristopekka" userId="S::risarvil@jyu.fi::717702dd-9bef-4d5f-b8cb-af04687e6796" providerId="AD" clId="Web-{0A7DFDF1-183C-4B89-9E7A-725385BCEA59}"/>
    <pc:docChg chg="addSld modSld sldOrd addMainMaster delMainMaster">
      <pc:chgData name="Sarvilinna, Ristopekka" userId="S::risarvil@jyu.fi::717702dd-9bef-4d5f-b8cb-af04687e6796" providerId="AD" clId="Web-{0A7DFDF1-183C-4B89-9E7A-725385BCEA59}" dt="2025-05-13T08:50:18.797" v="75"/>
      <pc:docMkLst>
        <pc:docMk/>
      </pc:docMkLst>
      <pc:sldChg chg="modSp mod modClrScheme chgLayout">
        <pc:chgData name="Sarvilinna, Ristopekka" userId="S::risarvil@jyu.fi::717702dd-9bef-4d5f-b8cb-af04687e6796" providerId="AD" clId="Web-{0A7DFDF1-183C-4B89-9E7A-725385BCEA59}" dt="2025-05-13T08:25:26.353" v="2"/>
        <pc:sldMkLst>
          <pc:docMk/>
          <pc:sldMk cId="2803620304" sldId="256"/>
        </pc:sldMkLst>
        <pc:spChg chg="mod ord">
          <ac:chgData name="Sarvilinna, Ristopekka" userId="S::risarvil@jyu.fi::717702dd-9bef-4d5f-b8cb-af04687e6796" providerId="AD" clId="Web-{0A7DFDF1-183C-4B89-9E7A-725385BCEA59}" dt="2025-05-13T08:25:26.353" v="2"/>
          <ac:spMkLst>
            <pc:docMk/>
            <pc:sldMk cId="2803620304" sldId="256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25:26.353" v="2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47:04.033" v="47" actId="1076"/>
        <pc:sldMkLst>
          <pc:docMk/>
          <pc:sldMk cId="1915129937" sldId="257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1915129937" sldId="257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47:02.470" v="46" actId="20577"/>
          <ac:spMkLst>
            <pc:docMk/>
            <pc:sldMk cId="1915129937" sldId="257"/>
            <ac:spMk id="3" creationId="{00000000-0000-0000-0000-000000000000}"/>
          </ac:spMkLst>
        </pc:spChg>
        <pc:picChg chg="mod">
          <ac:chgData name="Sarvilinna, Ristopekka" userId="S::risarvil@jyu.fi::717702dd-9bef-4d5f-b8cb-af04687e6796" providerId="AD" clId="Web-{0A7DFDF1-183C-4B89-9E7A-725385BCEA59}" dt="2025-05-13T08:47:04.033" v="47" actId="1076"/>
          <ac:picMkLst>
            <pc:docMk/>
            <pc:sldMk cId="1915129937" sldId="257"/>
            <ac:picMk id="4" creationId="{00000000-0000-0000-0000-000000000000}"/>
          </ac:picMkLst>
        </pc:pic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32:37.428" v="40" actId="20577"/>
        <pc:sldMkLst>
          <pc:docMk/>
          <pc:sldMk cId="1407124837" sldId="258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1407124837" sldId="258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32:37.428" v="40" actId="20577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7:07.993" v="21" actId="20577"/>
        <pc:sldMkLst>
          <pc:docMk/>
          <pc:sldMk cId="2126425267" sldId="259"/>
        </pc:sldMkLst>
        <pc:spChg chg="mod ord">
          <ac:chgData name="Sarvilinna, Ristopekka" userId="S::risarvil@jyu.fi::717702dd-9bef-4d5f-b8cb-af04687e6796" providerId="AD" clId="Web-{0A7DFDF1-183C-4B89-9E7A-725385BCEA59}" dt="2025-05-13T08:27:07.993" v="21" actId="20577"/>
          <ac:spMkLst>
            <pc:docMk/>
            <pc:sldMk cId="2126425267" sldId="259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26:45.212" v="17" actId="14100"/>
          <ac:spMkLst>
            <pc:docMk/>
            <pc:sldMk cId="2126425267" sldId="259"/>
            <ac:spMk id="3" creationId="{00000000-0000-0000-0000-000000000000}"/>
          </ac:spMkLst>
        </pc:spChg>
        <pc:spChg chg="mod">
          <ac:chgData name="Sarvilinna, Ristopekka" userId="S::risarvil@jyu.fi::717702dd-9bef-4d5f-b8cb-af04687e6796" providerId="AD" clId="Web-{0A7DFDF1-183C-4B89-9E7A-725385BCEA59}" dt="2025-05-13T08:26:02.743" v="4" actId="1076"/>
          <ac:spMkLst>
            <pc:docMk/>
            <pc:sldMk cId="2126425267" sldId="259"/>
            <ac:spMk id="5" creationId="{00000000-0000-0000-0000-000000000000}"/>
          </ac:spMkLst>
        </pc:spChg>
        <pc:spChg chg="mod">
          <ac:chgData name="Sarvilinna, Ristopekka" userId="S::risarvil@jyu.fi::717702dd-9bef-4d5f-b8cb-af04687e6796" providerId="AD" clId="Web-{0A7DFDF1-183C-4B89-9E7A-725385BCEA59}" dt="2025-05-13T08:26:04.931" v="5" actId="1076"/>
          <ac:spMkLst>
            <pc:docMk/>
            <pc:sldMk cId="2126425267" sldId="259"/>
            <ac:spMk id="6" creationId="{00000000-0000-0000-0000-000000000000}"/>
          </ac:spMkLst>
        </pc:spChg>
        <pc:spChg chg="mod">
          <ac:chgData name="Sarvilinna, Ristopekka" userId="S::risarvil@jyu.fi::717702dd-9bef-4d5f-b8cb-af04687e6796" providerId="AD" clId="Web-{0A7DFDF1-183C-4B89-9E7A-725385BCEA59}" dt="2025-05-13T08:25:49.493" v="3" actId="1076"/>
          <ac:spMkLst>
            <pc:docMk/>
            <pc:sldMk cId="2126425267" sldId="259"/>
            <ac:spMk id="7" creationId="{00000000-0000-0000-0000-000000000000}"/>
          </ac:spMkLst>
        </pc:spChg>
        <pc:spChg chg="mod">
          <ac:chgData name="Sarvilinna, Ristopekka" userId="S::risarvil@jyu.fi::717702dd-9bef-4d5f-b8cb-af04687e6796" providerId="AD" clId="Web-{0A7DFDF1-183C-4B89-9E7A-725385BCEA59}" dt="2025-05-13T08:26:06.790" v="6" actId="1076"/>
          <ac:spMkLst>
            <pc:docMk/>
            <pc:sldMk cId="2126425267" sldId="259"/>
            <ac:spMk id="8" creationId="{00000000-0000-0000-0000-000000000000}"/>
          </ac:spMkLst>
        </pc:spChg>
        <pc:spChg chg="mod">
          <ac:chgData name="Sarvilinna, Ristopekka" userId="S::risarvil@jyu.fi::717702dd-9bef-4d5f-b8cb-af04687e6796" providerId="AD" clId="Web-{0A7DFDF1-183C-4B89-9E7A-725385BCEA59}" dt="2025-05-13T08:26:49.712" v="18" actId="1076"/>
          <ac:spMkLst>
            <pc:docMk/>
            <pc:sldMk cId="2126425267" sldId="259"/>
            <ac:spMk id="9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7:27.665" v="24" actId="1076"/>
        <pc:sldMkLst>
          <pc:docMk/>
          <pc:sldMk cId="2991233983" sldId="262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2991233983" sldId="262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27:20.477" v="22" actId="14100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Sarvilinna, Ristopekka" userId="S::risarvil@jyu.fi::717702dd-9bef-4d5f-b8cb-af04687e6796" providerId="AD" clId="Web-{0A7DFDF1-183C-4B89-9E7A-725385BCEA59}" dt="2025-05-13T08:27:27.665" v="24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Sarvilinna, Ristopekka" userId="S::risarvil@jyu.fi::717702dd-9bef-4d5f-b8cb-af04687e6796" providerId="AD" clId="Web-{0A7DFDF1-183C-4B89-9E7A-725385BCEA59}" dt="2025-05-13T08:27:24.540" v="23" actId="1076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48:19.501" v="57" actId="20577"/>
        <pc:sldMkLst>
          <pc:docMk/>
          <pc:sldMk cId="707994418" sldId="263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707994418" sldId="263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48:19.501" v="57" actId="20577"/>
          <ac:spMkLst>
            <pc:docMk/>
            <pc:sldMk cId="707994418" sldId="263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4:46.056" v="0"/>
        <pc:sldMkLst>
          <pc:docMk/>
          <pc:sldMk cId="630396626" sldId="264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630396626" sldId="264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630396626" sldId="264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4:46.056" v="0"/>
        <pc:sldMkLst>
          <pc:docMk/>
          <pc:sldMk cId="3978454364" sldId="265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3978454364" sldId="265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3978454364" sldId="265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7:56.305" v="28" actId="20577"/>
        <pc:sldMkLst>
          <pc:docMk/>
          <pc:sldMk cId="1909851522" sldId="267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1909851522" sldId="267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27:56.305" v="28" actId="20577"/>
          <ac:spMkLst>
            <pc:docMk/>
            <pc:sldMk cId="1909851522" sldId="267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47:13.830" v="49" actId="1076"/>
        <pc:sldMkLst>
          <pc:docMk/>
          <pc:sldMk cId="3325232025" sldId="268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3325232025" sldId="268"/>
            <ac:spMk id="2" creationId="{00000000-0000-0000-0000-000000000000}"/>
          </ac:spMkLst>
        </pc:spChg>
        <pc:picChg chg="mod ord">
          <ac:chgData name="Sarvilinna, Ristopekka" userId="S::risarvil@jyu.fi::717702dd-9bef-4d5f-b8cb-af04687e6796" providerId="AD" clId="Web-{0A7DFDF1-183C-4B89-9E7A-725385BCEA59}" dt="2025-05-13T08:47:13.830" v="49" actId="1076"/>
          <ac:picMkLst>
            <pc:docMk/>
            <pc:sldMk cId="3325232025" sldId="268"/>
            <ac:picMk id="7" creationId="{4ED2078C-DB4D-4382-92BA-BE1C69708843}"/>
          </ac:picMkLst>
        </pc:pic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4:46.056" v="0"/>
        <pc:sldMkLst>
          <pc:docMk/>
          <pc:sldMk cId="730635697" sldId="269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730635697" sldId="269"/>
            <ac:spMk id="2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47:35.845" v="51" actId="1076"/>
        <pc:sldMkLst>
          <pc:docMk/>
          <pc:sldMk cId="2911609561" sldId="270"/>
        </pc:sldMkLst>
        <pc:spChg chg="mod ord">
          <ac:chgData name="Sarvilinna, Ristopekka" userId="S::risarvil@jyu.fi::717702dd-9bef-4d5f-b8cb-af04687e6796" providerId="AD" clId="Web-{0A7DFDF1-183C-4B89-9E7A-725385BCEA59}" dt="2025-05-13T08:47:35.845" v="51" actId="1076"/>
          <ac:spMkLst>
            <pc:docMk/>
            <pc:sldMk cId="2911609561" sldId="270"/>
            <ac:spMk id="2" creationId="{00000000-0000-0000-0000-000000000000}"/>
          </ac:spMkLst>
        </pc:spChg>
        <pc:picChg chg="mod ord">
          <ac:chgData name="Sarvilinna, Ristopekka" userId="S::risarvil@jyu.fi::717702dd-9bef-4d5f-b8cb-af04687e6796" providerId="AD" clId="Web-{0A7DFDF1-183C-4B89-9E7A-725385BCEA59}" dt="2025-05-13T08:24:46.056" v="0"/>
          <ac:picMkLst>
            <pc:docMk/>
            <pc:sldMk cId="2911609561" sldId="270"/>
            <ac:picMk id="10" creationId="{EA658334-10FA-6F5D-FC78-5B1410C29382}"/>
          </ac:picMkLst>
        </pc:picChg>
      </pc:sldChg>
      <pc:sldChg chg="delSp modSp mod modClrScheme chgLayout">
        <pc:chgData name="Sarvilinna, Ristopekka" userId="S::risarvil@jyu.fi::717702dd-9bef-4d5f-b8cb-af04687e6796" providerId="AD" clId="Web-{0A7DFDF1-183C-4B89-9E7A-725385BCEA59}" dt="2025-05-13T08:50:12.266" v="74"/>
        <pc:sldMkLst>
          <pc:docMk/>
          <pc:sldMk cId="1487613051" sldId="273"/>
        </pc:sldMkLst>
        <pc:spChg chg="del mod ord">
          <ac:chgData name="Sarvilinna, Ristopekka" userId="S::risarvil@jyu.fi::717702dd-9bef-4d5f-b8cb-af04687e6796" providerId="AD" clId="Web-{0A7DFDF1-183C-4B89-9E7A-725385BCEA59}" dt="2025-05-13T08:49:58.454" v="71"/>
          <ac:spMkLst>
            <pc:docMk/>
            <pc:sldMk cId="1487613051" sldId="273"/>
            <ac:spMk id="2" creationId="{00000000-0000-0000-0000-000000000000}"/>
          </ac:spMkLst>
        </pc:spChg>
        <pc:graphicFrameChg chg="mod ord modGraphic">
          <ac:chgData name="Sarvilinna, Ristopekka" userId="S::risarvil@jyu.fi::717702dd-9bef-4d5f-b8cb-af04687e6796" providerId="AD" clId="Web-{0A7DFDF1-183C-4B89-9E7A-725385BCEA59}" dt="2025-05-13T08:50:12.266" v="74"/>
          <ac:graphicFrameMkLst>
            <pc:docMk/>
            <pc:sldMk cId="1487613051" sldId="273"/>
            <ac:graphicFrameMk id="4" creationId="{00000000-0000-0000-0000-000000000000}"/>
          </ac:graphicFrameMkLst>
        </pc:graphicFrame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4:46.056" v="0"/>
        <pc:sldMkLst>
          <pc:docMk/>
          <pc:sldMk cId="3040632723" sldId="275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3040632723" sldId="275"/>
            <ac:spMk id="2" creationId="{00000000-0000-0000-0000-000000000000}"/>
          </ac:spMkLst>
        </pc:spChg>
        <pc:picChg chg="mod ord">
          <ac:chgData name="Sarvilinna, Ristopekka" userId="S::risarvil@jyu.fi::717702dd-9bef-4d5f-b8cb-af04687e6796" providerId="AD" clId="Web-{0A7DFDF1-183C-4B89-9E7A-725385BCEA59}" dt="2025-05-13T08:24:46.056" v="0"/>
          <ac:picMkLst>
            <pc:docMk/>
            <pc:sldMk cId="3040632723" sldId="275"/>
            <ac:picMk id="9" creationId="{41906E7A-636F-EF3A-38DE-3E5027C312A2}"/>
          </ac:picMkLst>
        </pc:picChg>
      </pc:sldChg>
      <pc:sldChg chg="modSp mod modClrScheme chgLayout">
        <pc:chgData name="Sarvilinna, Ristopekka" userId="S::risarvil@jyu.fi::717702dd-9bef-4d5f-b8cb-af04687e6796" providerId="AD" clId="Web-{0A7DFDF1-183C-4B89-9E7A-725385BCEA59}" dt="2025-05-13T08:24:46.056" v="0"/>
        <pc:sldMkLst>
          <pc:docMk/>
          <pc:sldMk cId="406596056" sldId="276"/>
        </pc:sldMkLst>
        <pc:spChg chg="mod ord">
          <ac:chgData name="Sarvilinna, Ristopekka" userId="S::risarvil@jyu.fi::717702dd-9bef-4d5f-b8cb-af04687e6796" providerId="AD" clId="Web-{0A7DFDF1-183C-4B89-9E7A-725385BCEA59}" dt="2025-05-13T08:24:46.056" v="0"/>
          <ac:spMkLst>
            <pc:docMk/>
            <pc:sldMk cId="406596056" sldId="276"/>
            <ac:spMk id="2" creationId="{E312024E-DA1B-4300-9117-A5F3587100B6}"/>
          </ac:spMkLst>
        </pc:spChg>
        <pc:picChg chg="mod ord">
          <ac:chgData name="Sarvilinna, Ristopekka" userId="S::risarvil@jyu.fi::717702dd-9bef-4d5f-b8cb-af04687e6796" providerId="AD" clId="Web-{0A7DFDF1-183C-4B89-9E7A-725385BCEA59}" dt="2025-05-13T08:24:46.056" v="0"/>
          <ac:picMkLst>
            <pc:docMk/>
            <pc:sldMk cId="406596056" sldId="276"/>
            <ac:picMk id="5" creationId="{D38D4E4B-C902-4282-88B0-870132DF4741}"/>
          </ac:picMkLst>
        </pc:picChg>
      </pc:sldChg>
      <pc:sldChg chg="modSp new mod ord modClrScheme chgLayout">
        <pc:chgData name="Sarvilinna, Ristopekka" userId="S::risarvil@jyu.fi::717702dd-9bef-4d5f-b8cb-af04687e6796" providerId="AD" clId="Web-{0A7DFDF1-183C-4B89-9E7A-725385BCEA59}" dt="2025-05-13T08:50:18.797" v="75"/>
        <pc:sldMkLst>
          <pc:docMk/>
          <pc:sldMk cId="2857199436" sldId="277"/>
        </pc:sldMkLst>
        <pc:spChg chg="mod ord">
          <ac:chgData name="Sarvilinna, Ristopekka" userId="S::risarvil@jyu.fi::717702dd-9bef-4d5f-b8cb-af04687e6796" providerId="AD" clId="Web-{0A7DFDF1-183C-4B89-9E7A-725385BCEA59}" dt="2025-05-13T08:49:50.235" v="70"/>
          <ac:spMkLst>
            <pc:docMk/>
            <pc:sldMk cId="2857199436" sldId="277"/>
            <ac:spMk id="2" creationId="{B77B3BA7-E3CB-08B2-1729-83CA24F6CDAD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49:50.235" v="70"/>
          <ac:spMkLst>
            <pc:docMk/>
            <pc:sldMk cId="2857199436" sldId="277"/>
            <ac:spMk id="3" creationId="{2C59E317-E369-C433-5F9B-680CCBFDF41F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49:50.235" v="70"/>
          <ac:spMkLst>
            <pc:docMk/>
            <pc:sldMk cId="2857199436" sldId="277"/>
            <ac:spMk id="4" creationId="{36898579-BC94-5642-268A-FD071DED27F8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49:50.235" v="70"/>
          <ac:spMkLst>
            <pc:docMk/>
            <pc:sldMk cId="2857199436" sldId="277"/>
            <ac:spMk id="5" creationId="{2C07D6C2-B241-8E4B-5E8E-88A1AC99B7AB}"/>
          </ac:spMkLst>
        </pc:spChg>
        <pc:spChg chg="mod ord">
          <ac:chgData name="Sarvilinna, Ristopekka" userId="S::risarvil@jyu.fi::717702dd-9bef-4d5f-b8cb-af04687e6796" providerId="AD" clId="Web-{0A7DFDF1-183C-4B89-9E7A-725385BCEA59}" dt="2025-05-13T08:49:50.235" v="70"/>
          <ac:spMkLst>
            <pc:docMk/>
            <pc:sldMk cId="2857199436" sldId="277"/>
            <ac:spMk id="6" creationId="{2521E6E6-4CBD-6011-DC53-73BD9864526E}"/>
          </ac:spMkLst>
        </pc:spChg>
      </pc:sldChg>
      <pc:sldMasterChg chg="del delSldLayout">
        <pc:chgData name="Sarvilinna, Ristopekka" userId="S::risarvil@jyu.fi::717702dd-9bef-4d5f-b8cb-af04687e6796" providerId="AD" clId="Web-{0A7DFDF1-183C-4B89-9E7A-725385BCEA59}" dt="2025-05-13T08:24:46.056" v="0"/>
        <pc:sldMasterMkLst>
          <pc:docMk/>
          <pc:sldMasterMk cId="0" sldId="2147483756"/>
        </pc:sldMasterMkLst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57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58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59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0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1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2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3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4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5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6"/>
          </pc:sldLayoutMkLst>
        </pc:sldLayoutChg>
        <pc:sldLayoutChg chg="del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0" sldId="2147483756"/>
            <pc:sldLayoutMk cId="0" sldId="2147483767"/>
          </pc:sldLayoutMkLst>
        </pc:sldLayoutChg>
      </pc:sldMasterChg>
      <pc:sldMasterChg chg="add addSldLayout modSldLayout">
        <pc:chgData name="Sarvilinna, Ristopekka" userId="S::risarvil@jyu.fi::717702dd-9bef-4d5f-b8cb-af04687e6796" providerId="AD" clId="Web-{0A7DFDF1-183C-4B89-9E7A-725385BCEA59}" dt="2025-05-13T08:24:46.056" v="0"/>
        <pc:sldMasterMkLst>
          <pc:docMk/>
          <pc:sldMasterMk cId="2835466612" sldId="2147483768"/>
        </pc:sldMasterMkLst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3614080932" sldId="2147483769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511898700" sldId="2147483770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279665601" sldId="2147483771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3172760792" sldId="2147483772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3237142015" sldId="2147483773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258726994" sldId="2147483774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1082950415" sldId="2147483775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3782030312" sldId="2147483776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1500757946" sldId="2147483777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2013986403" sldId="2147483778"/>
          </pc:sldLayoutMkLst>
        </pc:sldLayoutChg>
        <pc:sldLayoutChg chg="add mod replId">
          <pc:chgData name="Sarvilinna, Ristopekka" userId="S::risarvil@jyu.fi::717702dd-9bef-4d5f-b8cb-af04687e6796" providerId="AD" clId="Web-{0A7DFDF1-183C-4B89-9E7A-725385BCEA59}" dt="2025-05-13T08:24:46.056" v="0"/>
          <pc:sldLayoutMkLst>
            <pc:docMk/>
            <pc:sldMasterMk cId="2835466612" sldId="2147483768"/>
            <pc:sldLayoutMk cId="3225045350" sldId="2147483779"/>
          </pc:sldLayoutMkLst>
        </pc:sldLayoutChg>
      </pc:sldMasterChg>
    </pc:docChg>
  </pc:docChgLst>
  <pc:docChgLst>
    <pc:chgData name="Mäenpää, Leena" userId="e92eba4e-2622-47f4-a6b4-a1ad529bf717" providerId="ADAL" clId="{281F05D8-7C7B-4878-A5B1-DBC779EF95FC}"/>
    <pc:docChg chg="custSel modSld">
      <pc:chgData name="Mäenpää, Leena" userId="e92eba4e-2622-47f4-a6b4-a1ad529bf717" providerId="ADAL" clId="{281F05D8-7C7B-4878-A5B1-DBC779EF95FC}" dt="2024-05-06T06:59:46.485" v="940" actId="14100"/>
      <pc:docMkLst>
        <pc:docMk/>
      </pc:docMkLst>
      <pc:sldChg chg="modSp mod">
        <pc:chgData name="Mäenpää, Leena" userId="e92eba4e-2622-47f4-a6b4-a1ad529bf717" providerId="ADAL" clId="{281F05D8-7C7B-4878-A5B1-DBC779EF95FC}" dt="2024-05-06T06:01:35.360" v="28" actId="255"/>
        <pc:sldMkLst>
          <pc:docMk/>
          <pc:sldMk cId="2803620304" sldId="256"/>
        </pc:sldMkLst>
      </pc:sldChg>
      <pc:sldChg chg="modSp mod">
        <pc:chgData name="Mäenpää, Leena" userId="e92eba4e-2622-47f4-a6b4-a1ad529bf717" providerId="ADAL" clId="{281F05D8-7C7B-4878-A5B1-DBC779EF95FC}" dt="2024-05-06T06:59:46.485" v="940" actId="14100"/>
        <pc:sldMkLst>
          <pc:docMk/>
          <pc:sldMk cId="1915129937" sldId="257"/>
        </pc:sldMkLst>
      </pc:sldChg>
      <pc:sldChg chg="modSp mod">
        <pc:chgData name="Mäenpää, Leena" userId="e92eba4e-2622-47f4-a6b4-a1ad529bf717" providerId="ADAL" clId="{281F05D8-7C7B-4878-A5B1-DBC779EF95FC}" dt="2024-05-06T06:05:41.448" v="109" actId="20577"/>
        <pc:sldMkLst>
          <pc:docMk/>
          <pc:sldMk cId="1407124837" sldId="258"/>
        </pc:sldMkLst>
      </pc:sldChg>
      <pc:sldChg chg="modSp mod">
        <pc:chgData name="Mäenpää, Leena" userId="e92eba4e-2622-47f4-a6b4-a1ad529bf717" providerId="ADAL" clId="{281F05D8-7C7B-4878-A5B1-DBC779EF95FC}" dt="2024-05-06T06:04:39.919" v="47" actId="1076"/>
        <pc:sldMkLst>
          <pc:docMk/>
          <pc:sldMk cId="2991233983" sldId="262"/>
        </pc:sldMkLst>
      </pc:sldChg>
      <pc:sldChg chg="modSp mod">
        <pc:chgData name="Mäenpää, Leena" userId="e92eba4e-2622-47f4-a6b4-a1ad529bf717" providerId="ADAL" clId="{281F05D8-7C7B-4878-A5B1-DBC779EF95FC}" dt="2024-05-06T06:43:46.427" v="377" actId="6549"/>
        <pc:sldMkLst>
          <pc:docMk/>
          <pc:sldMk cId="707994418" sldId="263"/>
        </pc:sldMkLst>
      </pc:sldChg>
      <pc:sldChg chg="addSp delSp modSp mod">
        <pc:chgData name="Mäenpää, Leena" userId="e92eba4e-2622-47f4-a6b4-a1ad529bf717" providerId="ADAL" clId="{281F05D8-7C7B-4878-A5B1-DBC779EF95FC}" dt="2024-05-06T06:56:50.336" v="766" actId="20577"/>
        <pc:sldMkLst>
          <pc:docMk/>
          <pc:sldMk cId="730635697" sldId="269"/>
        </pc:sldMkLst>
      </pc:sldChg>
      <pc:sldChg chg="addSp delSp modSp mod">
        <pc:chgData name="Mäenpää, Leena" userId="e92eba4e-2622-47f4-a6b4-a1ad529bf717" providerId="ADAL" clId="{281F05D8-7C7B-4878-A5B1-DBC779EF95FC}" dt="2024-05-06T06:39:19.702" v="162" actId="1076"/>
        <pc:sldMkLst>
          <pc:docMk/>
          <pc:sldMk cId="2911609561" sldId="270"/>
        </pc:sldMkLst>
      </pc:sldChg>
      <pc:sldChg chg="addSp delSp modSp mod">
        <pc:chgData name="Mäenpää, Leena" userId="e92eba4e-2622-47f4-a6b4-a1ad529bf717" providerId="ADAL" clId="{281F05D8-7C7B-4878-A5B1-DBC779EF95FC}" dt="2024-05-06T06:40:21.318" v="175" actId="20577"/>
        <pc:sldMkLst>
          <pc:docMk/>
          <pc:sldMk cId="3040632723" sldId="275"/>
        </pc:sldMkLst>
      </pc:sldChg>
    </pc:docChg>
  </pc:docChgLst>
  <pc:docChgLst>
    <pc:chgData name="Mäenpää, Leena" userId="e92eba4e-2622-47f4-a6b4-a1ad529bf717" providerId="ADAL" clId="{11F79ED3-F544-479D-8045-059A765D5C94}"/>
    <pc:docChg chg="custSel modSld">
      <pc:chgData name="Mäenpää, Leena" userId="e92eba4e-2622-47f4-a6b4-a1ad529bf717" providerId="ADAL" clId="{11F79ED3-F544-479D-8045-059A765D5C94}" dt="2025-05-12T10:29:29.545" v="115" actId="115"/>
      <pc:docMkLst>
        <pc:docMk/>
      </pc:docMkLst>
      <pc:sldChg chg="modSp mod">
        <pc:chgData name="Mäenpää, Leena" userId="e92eba4e-2622-47f4-a6b4-a1ad529bf717" providerId="ADAL" clId="{11F79ED3-F544-479D-8045-059A765D5C94}" dt="2025-05-12T06:20:46.283" v="6" actId="20577"/>
        <pc:sldMkLst>
          <pc:docMk/>
          <pc:sldMk cId="2803620304" sldId="256"/>
        </pc:sldMkLst>
        <pc:spChg chg="mod">
          <ac:chgData name="Mäenpää, Leena" userId="e92eba4e-2622-47f4-a6b4-a1ad529bf717" providerId="ADAL" clId="{11F79ED3-F544-479D-8045-059A765D5C94}" dt="2025-05-12T06:20:46.283" v="6" actId="20577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11F79ED3-F544-479D-8045-059A765D5C94}" dt="2025-05-12T10:28:53.786" v="114" actId="113"/>
        <pc:sldMkLst>
          <pc:docMk/>
          <pc:sldMk cId="1915129937" sldId="257"/>
        </pc:sldMkLst>
        <pc:spChg chg="mod">
          <ac:chgData name="Mäenpää, Leena" userId="e92eba4e-2622-47f4-a6b4-a1ad529bf717" providerId="ADAL" clId="{11F79ED3-F544-479D-8045-059A765D5C94}" dt="2025-05-12T10:28:53.786" v="114" actId="113"/>
          <ac:spMkLst>
            <pc:docMk/>
            <pc:sldMk cId="1915129937" sldId="257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11F79ED3-F544-479D-8045-059A765D5C94}" dt="2025-05-12T06:22:30.512" v="28" actId="20577"/>
        <pc:sldMkLst>
          <pc:docMk/>
          <pc:sldMk cId="2991233983" sldId="262"/>
        </pc:sldMkLst>
        <pc:spChg chg="mod">
          <ac:chgData name="Mäenpää, Leena" userId="e92eba4e-2622-47f4-a6b4-a1ad529bf717" providerId="ADAL" clId="{11F79ED3-F544-479D-8045-059A765D5C94}" dt="2025-05-12T06:21:00.503" v="8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11F79ED3-F544-479D-8045-059A765D5C94}" dt="2025-05-12T06:22:30.512" v="28" actId="20577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11F79ED3-F544-479D-8045-059A765D5C94}" dt="2025-05-12T06:21:54.233" v="25" actId="1076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11F79ED3-F544-479D-8045-059A765D5C94}" dt="2025-05-12T10:29:29.545" v="115" actId="115"/>
        <pc:sldMkLst>
          <pc:docMk/>
          <pc:sldMk cId="707994418" sldId="263"/>
        </pc:sldMkLst>
        <pc:spChg chg="mod">
          <ac:chgData name="Mäenpää, Leena" userId="e92eba4e-2622-47f4-a6b4-a1ad529bf717" providerId="ADAL" clId="{11F79ED3-F544-479D-8045-059A765D5C94}" dt="2025-05-12T10:29:29.545" v="115" actId="115"/>
          <ac:spMkLst>
            <pc:docMk/>
            <pc:sldMk cId="707994418" sldId="263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11F79ED3-F544-479D-8045-059A765D5C94}" dt="2025-05-12T06:32:47.501" v="42" actId="14100"/>
        <pc:sldMkLst>
          <pc:docMk/>
          <pc:sldMk cId="730635697" sldId="269"/>
        </pc:sldMkLst>
        <pc:picChg chg="add mod">
          <ac:chgData name="Mäenpää, Leena" userId="e92eba4e-2622-47f4-a6b4-a1ad529bf717" providerId="ADAL" clId="{11F79ED3-F544-479D-8045-059A765D5C94}" dt="2025-05-12T06:32:47.501" v="42" actId="14100"/>
          <ac:picMkLst>
            <pc:docMk/>
            <pc:sldMk cId="730635697" sldId="269"/>
            <ac:picMk id="5" creationId="{157D43E6-8B38-00FF-FED2-77852DFCF8EE}"/>
          </ac:picMkLst>
        </pc:picChg>
        <pc:picChg chg="del">
          <ac:chgData name="Mäenpää, Leena" userId="e92eba4e-2622-47f4-a6b4-a1ad529bf717" providerId="ADAL" clId="{11F79ED3-F544-479D-8045-059A765D5C94}" dt="2025-05-12T06:32:41.443" v="39" actId="478"/>
          <ac:picMkLst>
            <pc:docMk/>
            <pc:sldMk cId="730635697" sldId="269"/>
            <ac:picMk id="7" creationId="{A8BC2987-B07A-9433-44FC-9E4556FBB509}"/>
          </ac:picMkLst>
        </pc:picChg>
      </pc:sldChg>
    </pc:docChg>
  </pc:docChgLst>
  <pc:docChgLst>
    <pc:chgData name="Mäenpää, Leena" userId="e92eba4e-2622-47f4-a6b4-a1ad529bf717" providerId="ADAL" clId="{0B57911E-BEC1-4155-B9B0-BA66503B9FC3}"/>
    <pc:docChg chg="custSel modSld">
      <pc:chgData name="Mäenpää, Leena" userId="e92eba4e-2622-47f4-a6b4-a1ad529bf717" providerId="ADAL" clId="{0B57911E-BEC1-4155-B9B0-BA66503B9FC3}" dt="2024-05-08T10:27:22.858" v="227" actId="20577"/>
      <pc:docMkLst>
        <pc:docMk/>
      </pc:docMkLst>
      <pc:sldChg chg="modSp mod">
        <pc:chgData name="Mäenpää, Leena" userId="e92eba4e-2622-47f4-a6b4-a1ad529bf717" providerId="ADAL" clId="{0B57911E-BEC1-4155-B9B0-BA66503B9FC3}" dt="2024-05-07T05:43:12.117" v="154" actId="20577"/>
        <pc:sldMkLst>
          <pc:docMk/>
          <pc:sldMk cId="1915129937" sldId="257"/>
        </pc:sldMkLst>
      </pc:sldChg>
      <pc:sldChg chg="modSp mod">
        <pc:chgData name="Mäenpää, Leena" userId="e92eba4e-2622-47f4-a6b4-a1ad529bf717" providerId="ADAL" clId="{0B57911E-BEC1-4155-B9B0-BA66503B9FC3}" dt="2024-05-07T05:42:06.443" v="0" actId="6549"/>
        <pc:sldMkLst>
          <pc:docMk/>
          <pc:sldMk cId="1407124837" sldId="258"/>
        </pc:sldMkLst>
      </pc:sldChg>
      <pc:sldChg chg="modSp mod">
        <pc:chgData name="Mäenpää, Leena" userId="e92eba4e-2622-47f4-a6b4-a1ad529bf717" providerId="ADAL" clId="{0B57911E-BEC1-4155-B9B0-BA66503B9FC3}" dt="2024-05-08T10:27:22.858" v="227" actId="20577"/>
        <pc:sldMkLst>
          <pc:docMk/>
          <pc:sldMk cId="707994418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BADD0176-8D23-4193-9C85-8EED20B8B6E2}" type="datetimeFigureOut">
              <a:rPr lang="fi-FI" smtClean="0"/>
              <a:t>13.5.2025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539A68C2-72B2-4DE0-8F0C-9C2820D2E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3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C0FA883-2662-42BB-89E5-7EF4C5479A0E}" type="datetimeFigureOut">
              <a:rPr lang="fi-FI" smtClean="0"/>
              <a:t>13.5.2025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18A73FF3-10BD-42E4-895F-5177D3664C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8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FF3-10BD-42E4-895F-5177D3664C4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54" y="1124712"/>
            <a:ext cx="8277606" cy="3172968"/>
          </a:xfrm>
        </p:spPr>
        <p:txBody>
          <a:bodyPr anchor="b">
            <a:normAutofit/>
          </a:bodyPr>
          <a:lstStyle>
            <a:lvl1pPr algn="l">
              <a:defRPr sz="10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4" y="4727448"/>
            <a:ext cx="8277606" cy="1481328"/>
          </a:xfrm>
        </p:spPr>
        <p:txBody>
          <a:bodyPr>
            <a:normAutofit/>
          </a:bodyPr>
          <a:lstStyle>
            <a:lvl1pPr marL="0" indent="0" algn="l">
              <a:buNone/>
              <a:defRPr sz="3733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2054" y="6356351"/>
            <a:ext cx="20574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2260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624870" y="434802"/>
            <a:ext cx="146304" cy="528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433989" y="4501201"/>
            <a:ext cx="8276022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408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8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78024"/>
            <a:ext cx="7626096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18658" y="4981421"/>
            <a:ext cx="8351217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374126" y="5118581"/>
            <a:ext cx="109728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38" y="640080"/>
            <a:ext cx="8167878" cy="4114800"/>
          </a:xfrm>
        </p:spPr>
        <p:txBody>
          <a:bodyPr anchor="b">
            <a:normAutofit/>
          </a:bodyPr>
          <a:lstStyle>
            <a:lvl1pPr>
              <a:defRPr sz="8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5102352"/>
            <a:ext cx="795528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6676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9452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6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76" y="2372650"/>
            <a:ext cx="3703320" cy="823912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76" y="3203688"/>
            <a:ext cx="3703320" cy="2968512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9452" y="2372650"/>
            <a:ext cx="3703320" cy="823912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9452" y="3203688"/>
            <a:ext cx="3703320" cy="296851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499390" y="1533525"/>
            <a:ext cx="8187797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456813" y="2971798"/>
            <a:ext cx="9601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44" y="1938528"/>
            <a:ext cx="7632954" cy="2990088"/>
          </a:xfrm>
        </p:spPr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5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894" y="1709928"/>
            <a:ext cx="5047488" cy="409651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29000"/>
            <a:ext cx="2324862" cy="2066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3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3723894" y="1161288"/>
            <a:ext cx="5047488" cy="4645152"/>
          </a:xfrm>
        </p:spPr>
        <p:txBody>
          <a:bodyPr anchor="t">
            <a:normAutofit/>
          </a:bodyPr>
          <a:lstStyle>
            <a:lvl1pPr marL="0" indent="0">
              <a:buNone/>
              <a:defRPr sz="3733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38144"/>
            <a:ext cx="2324862" cy="20574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6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lioppilastutkinto.fi/ylioppilastutkint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/>
              <a:t>YO-info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Syksy 2025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sz="1400" dirty="0"/>
              <a:t>Päiv. 12.5.2025</a:t>
            </a:r>
          </a:p>
        </p:txBody>
      </p:sp>
    </p:spTree>
    <p:extLst>
      <p:ext uri="{BB962C8B-B14F-4D97-AF65-F5344CB8AC3E}">
        <p14:creationId xmlns:p14="http://schemas.microsoft.com/office/powerpoint/2010/main" val="28036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Hyväksy ilmoittautuminen = </a:t>
            </a:r>
            <a:r>
              <a:rPr lang="fi-FI" sz="3600"/>
              <a:t>allekirjoitettu </a:t>
            </a:r>
            <a:r>
              <a:rPr lang="fi-FI" sz="3600" b="1"/>
              <a:t>SITOVA</a:t>
            </a:r>
            <a:r>
              <a:rPr lang="fi-FI" sz="3600"/>
              <a:t> ilmoittautuminen</a:t>
            </a: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41906E7A-636F-EF3A-38DE-3E5027C31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4814" y="2478088"/>
            <a:ext cx="5389947" cy="3694112"/>
          </a:xfrm>
        </p:spPr>
      </p:pic>
    </p:spTree>
    <p:extLst>
      <p:ext uri="{BB962C8B-B14F-4D97-AF65-F5344CB8AC3E}">
        <p14:creationId xmlns:p14="http://schemas.microsoft.com/office/powerpoint/2010/main" val="30406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Mitä kirjoituksiin osallistuminen maksaa?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986"/>
            <a:ext cx="8229600" cy="43891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/>
              <a:t>Oppivelvollisilla viisi ensimmäistä koetta on maksuttomia. Oikeus maksuttomiin kokeisiin päättyy tutkinnon valmistuttua, pois lukien ennen valmistumista hylättyjen kokeiden uusiminen.</a:t>
            </a:r>
          </a:p>
          <a:p>
            <a:r>
              <a:rPr lang="fi-FI" sz="2000" u="sng" dirty="0"/>
              <a:t>Hyväksytyn kokeen uusiminen </a:t>
            </a:r>
            <a:r>
              <a:rPr lang="fi-FI" sz="2000" dirty="0"/>
              <a:t>on aina maksullinen.</a:t>
            </a:r>
          </a:p>
          <a:p>
            <a:r>
              <a:rPr lang="fi-FI" sz="2000" dirty="0"/>
              <a:t>Maksullisen kokeen hinta on 38€ per koe.</a:t>
            </a:r>
          </a:p>
          <a:p>
            <a:r>
              <a:rPr lang="fi-FI" sz="2000" dirty="0"/>
              <a:t>Jyväskylän normaalikoulussa yliopiston laskutusjärjestelmästä tuleva lasku lähetetään opiskelijan ilmoittamaan sähköpostiosoitteeseen, </a:t>
            </a:r>
          </a:p>
          <a:p>
            <a:pPr marL="0" indent="0">
              <a:buNone/>
            </a:pPr>
            <a:r>
              <a:rPr lang="fi-FI" sz="2000" dirty="0"/>
              <a:t>   syksyn yo-laskun eräpäivä on elokuussa.</a:t>
            </a:r>
          </a:p>
          <a:p>
            <a:r>
              <a:rPr lang="fi-FI" sz="2000" dirty="0"/>
              <a:t>Maksu oikaisuvaatimuksesta on 56€. </a:t>
            </a:r>
          </a:p>
          <a:p>
            <a:pPr marL="635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79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08112"/>
          </a:xfrm>
        </p:spPr>
        <p:txBody>
          <a:bodyPr/>
          <a:lstStyle/>
          <a:p>
            <a:pPr algn="ctr"/>
            <a:r>
              <a:rPr lang="fi-FI"/>
              <a:t>Kokeiden uusiminen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592288"/>
          </a:xfrm>
        </p:spPr>
        <p:txBody>
          <a:bodyPr anchor="ctr">
            <a:noAutofit/>
          </a:bodyPr>
          <a:lstStyle/>
          <a:p>
            <a:r>
              <a:rPr lang="fi-FI" sz="2800"/>
              <a:t>Tutkinnon jälkeen kokeita voi uusia rajattomasti.</a:t>
            </a:r>
          </a:p>
          <a:p>
            <a:r>
              <a:rPr lang="fi-FI" sz="2800"/>
              <a:t>Valmiin tutkinnon voi täydentää saman oppiaineen eritasoisella kokeella</a:t>
            </a:r>
          </a:p>
          <a:p>
            <a:r>
              <a:rPr lang="fi-FI" sz="2800"/>
              <a:t>Hylätyn pakollisen kokeen tason voi vaihtaa, </a:t>
            </a:r>
            <a:br>
              <a:rPr lang="fi-FI" sz="2800"/>
            </a:br>
            <a:r>
              <a:rPr lang="fi-FI" sz="2800"/>
              <a:t>jos tutkintoon jää vielä A-kieli/pitkä matematiikka</a:t>
            </a:r>
          </a:p>
          <a:p>
            <a:endParaRPr lang="fi-FI" sz="2800"/>
          </a:p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97845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024E-DA1B-4300-9117-A5F35871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/>
              <a:t>Hylätyn suorituksen uusiminen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8D4E4B-C902-4282-88B0-870132DF4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91" y="2420888"/>
            <a:ext cx="8683018" cy="2801264"/>
          </a:xfrm>
        </p:spPr>
      </p:pic>
    </p:spTree>
    <p:extLst>
      <p:ext uri="{BB962C8B-B14F-4D97-AF65-F5344CB8AC3E}">
        <p14:creationId xmlns:p14="http://schemas.microsoft.com/office/powerpoint/2010/main" val="4065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7B3BA7-E3CB-08B2-1729-83CA24F6CD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4800" dirty="0"/>
              <a:t>Yleisimpien yo-aineiden lyhenteet</a:t>
            </a:r>
          </a:p>
          <a:p>
            <a:endParaRPr lang="fi-FI" sz="53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59E317-E369-C433-5F9B-680CCBFDF4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898579-BC94-5642-268A-FD071DED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8B12-0D7D-42BB-849A-266664A91370}" type="datetime1">
              <a:t>5/13/2025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07D6C2-B241-8E4B-5E8E-88A1AC99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21E6E6-4CBD-6011-DC53-73BD9864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9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735765"/>
              </p:ext>
            </p:extLst>
          </p:nvPr>
        </p:nvGraphicFramePr>
        <p:xfrm>
          <a:off x="325464" y="348711"/>
          <a:ext cx="8352018" cy="6233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15">
                  <a:extLst>
                    <a:ext uri="{9D8B030D-6E8A-4147-A177-3AD203B41FA5}">
                      <a16:colId xmlns:a16="http://schemas.microsoft.com/office/drawing/2014/main" val="2083864512"/>
                    </a:ext>
                  </a:extLst>
                </a:gridCol>
                <a:gridCol w="3326654">
                  <a:extLst>
                    <a:ext uri="{9D8B030D-6E8A-4147-A177-3AD203B41FA5}">
                      <a16:colId xmlns:a16="http://schemas.microsoft.com/office/drawing/2014/main" val="2594989755"/>
                    </a:ext>
                  </a:extLst>
                </a:gridCol>
                <a:gridCol w="637015">
                  <a:extLst>
                    <a:ext uri="{9D8B030D-6E8A-4147-A177-3AD203B41FA5}">
                      <a16:colId xmlns:a16="http://schemas.microsoft.com/office/drawing/2014/main" val="1576655954"/>
                    </a:ext>
                  </a:extLst>
                </a:gridCol>
                <a:gridCol w="3751334">
                  <a:extLst>
                    <a:ext uri="{9D8B030D-6E8A-4147-A177-3AD203B41FA5}">
                      <a16:colId xmlns:a16="http://schemas.microsoft.com/office/drawing/2014/main" val="3520092281"/>
                    </a:ext>
                  </a:extLst>
                </a:gridCol>
              </a:tblGrid>
              <a:tr h="676236"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951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Äidinkieli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08262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b="1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Maantieto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81326"/>
                  </a:ext>
                </a:extLst>
              </a:tr>
              <a:tr h="676236">
                <a:tc>
                  <a:txBody>
                    <a:bodyPr/>
                    <a:lstStyle/>
                    <a:p>
                      <a:r>
                        <a:rPr lang="fi-FI" b="1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 keskipitkä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Fysiikka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1371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Englanti,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26692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b="1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Matematiikka, pitkä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009"/>
                  </a:ext>
                </a:extLst>
              </a:tr>
              <a:tr h="676236">
                <a:tc>
                  <a:txBody>
                    <a:bodyPr/>
                    <a:lstStyle/>
                    <a:p>
                      <a:r>
                        <a:rPr lang="fi-FI" b="1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Matematiikka, lyhyt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78258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Filosofia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194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Elämänkatsomustieto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47222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Uskonto, ev.lut.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523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lyhyt</a:t>
                      </a:r>
                      <a:r>
                        <a:rPr lang="fi-FI" baseline="0" dirty="0"/>
                        <a:t> oppimäärä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Historia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1733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Psykologia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3074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r>
                        <a:rPr lang="fi-FI" dirty="0"/>
                        <a:t>VC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Terveystieto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1199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Yhteiskuntaoppi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Lisätietoa löydät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389120"/>
          </a:xfrm>
        </p:spPr>
        <p:txBody>
          <a:bodyPr/>
          <a:lstStyle/>
          <a:p>
            <a:r>
              <a:rPr lang="fi-FI">
                <a:hlinkClick r:id="rId2"/>
              </a:rPr>
              <a:t>https://www.ylioppilastutkinto.fi/ylioppilastutkinto</a:t>
            </a:r>
            <a:endParaRPr lang="fi-FI"/>
          </a:p>
          <a:p>
            <a:pPr marL="0" indent="0">
              <a:buNone/>
            </a:pPr>
            <a:endParaRPr lang="fi-FI" sz="16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628" y="3933055"/>
            <a:ext cx="2857500" cy="191452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80" y="3595836"/>
            <a:ext cx="2483744" cy="248374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3836628"/>
            <a:ext cx="2284165" cy="225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495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z="3200" dirty="0"/>
              <a:t>Ylioppilastutkinnon 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076"/>
            <a:ext cx="8229600" cy="4217837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fi-FI" sz="2400" dirty="0"/>
              <a:t>Kaikille pakollinen koe </a:t>
            </a:r>
            <a:endParaRPr lang="fi-FI" sz="2400" dirty="0">
              <a:solidFill>
                <a:schemeClr val="accent1"/>
              </a:solidFill>
            </a:endParaRPr>
          </a:p>
          <a:p>
            <a:r>
              <a:rPr lang="fi-FI" sz="2400" dirty="0"/>
              <a:t>Seuraavista vähintään 3 ryhmästä valitaan vähintään 4 koetta:</a:t>
            </a:r>
          </a:p>
          <a:p>
            <a:endParaRPr lang="fi-FI" sz="2400"/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endParaRPr lang="fi-FI" sz="2400"/>
          </a:p>
          <a:p>
            <a:r>
              <a:rPr lang="fi-FI" sz="2400"/>
              <a:t>Tutkintoon tulee sisältyä 5 koetta, joista vähintään yhdessä (vieras kieli/toinen kotimainen kieli/matematiikka) sinun tulee suorittaa pitkän oppimäärän koe</a:t>
            </a:r>
          </a:p>
          <a:p>
            <a:r>
              <a:rPr lang="fi-FI" sz="2400"/>
              <a:t>Yhdellä tutkintokerralla voit osallistua vain kahteen ainereaalikokeeseen</a:t>
            </a:r>
          </a:p>
          <a:p>
            <a:r>
              <a:rPr lang="fi-FI" sz="2400"/>
              <a:t>Voit suorittaa eri oppimäärien kokeita samassa oppiaineessa. Oppiaine lasketaan tutkintoon vain kerran. </a:t>
            </a:r>
          </a:p>
          <a:p>
            <a:r>
              <a:rPr lang="fi-FI" sz="2400"/>
              <a:t>Toisen kotimaisen kielen kokeen sijasta voi valita ruotsinkielisille kokelaille tarkoitetun äidinkielen ja kirjallisuuden kokeen.</a:t>
            </a:r>
          </a:p>
        </p:txBody>
      </p:sp>
      <p:sp>
        <p:nvSpPr>
          <p:cNvPr id="5" name="Suorakulmio 10"/>
          <p:cNvSpPr/>
          <p:nvPr/>
        </p:nvSpPr>
        <p:spPr>
          <a:xfrm>
            <a:off x="2707336" y="2917786"/>
            <a:ext cx="202823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Toinen kotimainen kieli</a:t>
            </a:r>
          </a:p>
        </p:txBody>
      </p:sp>
      <p:sp>
        <p:nvSpPr>
          <p:cNvPr id="6" name="Suorakulmio 12"/>
          <p:cNvSpPr/>
          <p:nvPr/>
        </p:nvSpPr>
        <p:spPr>
          <a:xfrm>
            <a:off x="4911077" y="2917786"/>
            <a:ext cx="122413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Vieras kieli</a:t>
            </a:r>
          </a:p>
        </p:txBody>
      </p:sp>
      <p:sp>
        <p:nvSpPr>
          <p:cNvPr id="7" name="Suorakulmio 13"/>
          <p:cNvSpPr/>
          <p:nvPr/>
        </p:nvSpPr>
        <p:spPr>
          <a:xfrm>
            <a:off x="870698" y="2917786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Matematiikka</a:t>
            </a:r>
          </a:p>
        </p:txBody>
      </p:sp>
      <p:sp>
        <p:nvSpPr>
          <p:cNvPr id="8" name="Suorakulmio 14"/>
          <p:cNvSpPr/>
          <p:nvPr/>
        </p:nvSpPr>
        <p:spPr>
          <a:xfrm>
            <a:off x="6496704" y="2917786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Ainereaalikoe</a:t>
            </a:r>
          </a:p>
        </p:txBody>
      </p:sp>
      <p:sp>
        <p:nvSpPr>
          <p:cNvPr id="9" name="Suorakulmio 15"/>
          <p:cNvSpPr/>
          <p:nvPr/>
        </p:nvSpPr>
        <p:spPr>
          <a:xfrm>
            <a:off x="3172261" y="1722300"/>
            <a:ext cx="1976783" cy="523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Äidinkieli</a:t>
            </a:r>
          </a:p>
        </p:txBody>
      </p:sp>
    </p:spTree>
    <p:extLst>
      <p:ext uri="{BB962C8B-B14F-4D97-AF65-F5344CB8AC3E}">
        <p14:creationId xmlns:p14="http://schemas.microsoft.com/office/powerpoint/2010/main" val="21264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i-FI"/>
              <a:t>Miten valitsen ainereaalikokeet?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760"/>
            <a:ext cx="8229600" cy="4622840"/>
          </a:xfrm>
        </p:spPr>
        <p:txBody>
          <a:bodyPr/>
          <a:lstStyle/>
          <a:p>
            <a:r>
              <a:rPr lang="fi-FI" dirty="0"/>
              <a:t>Ainereaalikokeet ryhmiteltynä kahtena eri päivänä     </a:t>
            </a:r>
          </a:p>
          <a:p>
            <a:pPr marL="0" indent="0">
              <a:buNone/>
            </a:pPr>
            <a:r>
              <a:rPr lang="fi-FI" dirty="0"/>
              <a:t>		Syksyn 2025 koepäivät</a:t>
            </a:r>
          </a:p>
          <a:p>
            <a:pPr marL="64008" indent="0">
              <a:buNone/>
            </a:pPr>
            <a:r>
              <a:rPr lang="fi-FI" dirty="0"/>
              <a:t>	    </a:t>
            </a:r>
            <a:r>
              <a:rPr lang="fi-FI" b="1" dirty="0">
                <a:solidFill>
                  <a:srgbClr val="0070C0"/>
                </a:solidFill>
              </a:rPr>
              <a:t>				</a:t>
            </a:r>
            <a:endParaRPr lang="fi-FI" dirty="0"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22660" y="3432440"/>
            <a:ext cx="4248472" cy="28083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dirty="0"/>
              <a:t>Ainereaali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</a:rPr>
              <a:t>Ti 23.9.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Evankelisluterilainen uskonto (UE)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Ortodoksinen uskonto (UO)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Elämänkatsomustieto (ET)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Yhteiskuntaoppi (YH)</a:t>
            </a:r>
            <a:br>
              <a:rPr lang="fi-FI" sz="1800" dirty="0">
                <a:solidFill>
                  <a:srgbClr val="FF0000"/>
                </a:solidFill>
              </a:rPr>
            </a:br>
            <a:r>
              <a:rPr lang="fi-FI" sz="1800" dirty="0">
                <a:solidFill>
                  <a:srgbClr val="FF0000"/>
                </a:solidFill>
              </a:rPr>
              <a:t>Maantiede (GE)</a:t>
            </a:r>
            <a:endParaRPr lang="fi-FI" sz="1800" dirty="0">
              <a:solidFill>
                <a:schemeClr val="tx1"/>
              </a:solidFill>
            </a:endParaRP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Kemia (KE)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Terveystieto (TE)</a:t>
            </a:r>
          </a:p>
          <a:p>
            <a:pPr algn="ctr"/>
            <a:endParaRPr lang="fi-FI" dirty="0">
              <a:solidFill>
                <a:srgbClr val="FF0000"/>
              </a:solidFill>
            </a:endParaRPr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5" name="Rounded Rectangle 4"/>
          <p:cNvSpPr/>
          <p:nvPr/>
        </p:nvSpPr>
        <p:spPr>
          <a:xfrm>
            <a:off x="591437" y="3432440"/>
            <a:ext cx="3384376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600" dirty="0"/>
          </a:p>
          <a:p>
            <a:pPr algn="ctr"/>
            <a:r>
              <a:rPr lang="fi-FI" sz="1600" dirty="0"/>
              <a:t>Ainereaali</a:t>
            </a:r>
          </a:p>
          <a:p>
            <a:pPr algn="ctr"/>
            <a:r>
              <a:rPr lang="fi-FI" sz="1600" dirty="0"/>
              <a:t>Ke 17.9.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Biologia (BI)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Psykologia (PS)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Filosofia (FF)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Historia (HI)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Fysiikka (FY)</a:t>
            </a:r>
          </a:p>
          <a:p>
            <a:pPr algn="ctr"/>
            <a:endParaRPr lang="fi-FI" sz="1600" dirty="0"/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123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/>
              <a:t>Tutkinnon suorittamisesta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Ensimmäisellä ilmoittautumiskerralla suunnittelet alustavasti koko tutkintosi ja ilmoittaudut </a:t>
            </a:r>
            <a:r>
              <a:rPr lang="fi-FI" sz="2400" u="sng" dirty="0"/>
              <a:t>sitovasti seuraavaan tutkintokertaan.</a:t>
            </a:r>
          </a:p>
          <a:p>
            <a:r>
              <a:rPr lang="fi-FI" sz="2400" dirty="0"/>
              <a:t>Kun hajautat tutkintoasi eri kirjoituskerroille, muista, että samaan aikaan</a:t>
            </a:r>
          </a:p>
          <a:p>
            <a:pPr marL="63500" indent="0">
              <a:buNone/>
            </a:pPr>
            <a:r>
              <a:rPr lang="fi-FI" sz="2400" dirty="0"/>
              <a:t>    -syksyllä päättöviikko ja kirjoitukset peräkkäin </a:t>
            </a:r>
            <a:br>
              <a:rPr lang="fi-FI" sz="2400" dirty="0"/>
            </a:br>
            <a:r>
              <a:rPr lang="fi-FI" sz="2400" dirty="0"/>
              <a:t>    -keväällä 4 viikon lukuloma/ 4.jakson opinnot</a:t>
            </a:r>
          </a:p>
        </p:txBody>
      </p:sp>
    </p:spTree>
    <p:extLst>
      <p:ext uri="{BB962C8B-B14F-4D97-AF65-F5344CB8AC3E}">
        <p14:creationId xmlns:p14="http://schemas.microsoft.com/office/powerpoint/2010/main" val="19098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Voinko osallistua kirjoituksiin?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2119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Oppiaineen </a:t>
            </a:r>
            <a:r>
              <a:rPr lang="fi-FI" dirty="0">
                <a:solidFill>
                  <a:schemeClr val="accent1"/>
                </a:solidFill>
              </a:rPr>
              <a:t>pakolliset opintojaksot </a:t>
            </a:r>
            <a:r>
              <a:rPr lang="fi-FI" dirty="0"/>
              <a:t>on oltava arvioituina ennen kirjalliseen kokeeseen osallistumista</a:t>
            </a:r>
          </a:p>
          <a:p>
            <a:r>
              <a:rPr lang="fi-FI" dirty="0">
                <a:solidFill>
                  <a:schemeClr val="accent1"/>
                </a:solidFill>
              </a:rPr>
              <a:t>Ylimääräisessä vieraassa kielessä </a:t>
            </a:r>
            <a:r>
              <a:rPr lang="fi-FI" dirty="0"/>
              <a:t>(jossa ei ole pakollisia opintojaksoja) riittää kolme opintojaksoa </a:t>
            </a:r>
          </a:p>
          <a:p>
            <a:r>
              <a:rPr lang="fi-FI" dirty="0"/>
              <a:t>Poikkeustapaukset rehtorin päätöksellä (esimerkiksi olet viettänyt vaihto-oppilasvuoden Portugalissa tai äidinkielesi ei ole suomi)</a:t>
            </a:r>
          </a:p>
        </p:txBody>
      </p:sp>
    </p:spTree>
    <p:extLst>
      <p:ext uri="{BB962C8B-B14F-4D97-AF65-F5344CB8AC3E}">
        <p14:creationId xmlns:p14="http://schemas.microsoft.com/office/powerpoint/2010/main" val="14071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fi-FI"/>
              <a:t> </a:t>
            </a:r>
            <a:br>
              <a:rPr lang="fi-FI"/>
            </a:br>
            <a:r>
              <a:rPr lang="fi-FI"/>
              <a:t> Tutkintoon ilmoittautuminen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57" y="1988840"/>
            <a:ext cx="8229600" cy="4551784"/>
          </a:xfr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dirty="0"/>
              <a:t>Voit hajauttaa tutkinnon kokeet 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kolmeen peräkkäiseen kertaan </a:t>
            </a: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2000" dirty="0"/>
              <a:t>(esim. kevät 2025, syksy 2025, kevät 2026)</a:t>
            </a:r>
          </a:p>
          <a:p>
            <a:r>
              <a:rPr lang="fi-FI" sz="2000" dirty="0"/>
              <a:t>Ilmoittautuminen on </a:t>
            </a:r>
            <a:r>
              <a:rPr lang="fi-FI" sz="2000" b="1" dirty="0">
                <a:solidFill>
                  <a:schemeClr val="accent2">
                    <a:lumMod val="75000"/>
                  </a:schemeClr>
                </a:solidFill>
              </a:rPr>
              <a:t>sitova.</a:t>
            </a:r>
          </a:p>
          <a:p>
            <a:r>
              <a:rPr lang="fi-FI" sz="2000" b="1" err="1">
                <a:solidFill>
                  <a:schemeClr val="accent2">
                    <a:lumMod val="75000"/>
                  </a:schemeClr>
                </a:solidFill>
              </a:rPr>
              <a:t>llmoittaudu</a:t>
            </a:r>
            <a:r>
              <a:rPr lang="fi-FI" sz="2000" dirty="0"/>
              <a:t> </a:t>
            </a:r>
            <a:r>
              <a:rPr lang="fi-FI" sz="2000" b="1" dirty="0">
                <a:solidFill>
                  <a:schemeClr val="accent2">
                    <a:lumMod val="75000"/>
                  </a:schemeClr>
                </a:solidFill>
              </a:rPr>
              <a:t>Wilmassa viimeistään PE 6.6.2025</a:t>
            </a:r>
          </a:p>
          <a:p>
            <a:r>
              <a:rPr lang="fi-FI" sz="2000" dirty="0"/>
              <a:t>Ilmoittautumislomake hyväksytään </a:t>
            </a:r>
            <a:r>
              <a:rPr lang="fi-FI" sz="2000" err="1"/>
              <a:t>täpällä</a:t>
            </a:r>
            <a:r>
              <a:rPr lang="fi-FI" sz="2000" dirty="0"/>
              <a:t> Wilmassa (vastaa allekirjoitustasi).</a:t>
            </a:r>
          </a:p>
          <a:p>
            <a:endParaRPr lang="fi-FI" sz="2000" dirty="0"/>
          </a:p>
          <a:p>
            <a:r>
              <a:rPr lang="fi-FI" sz="2000" dirty="0"/>
              <a:t>Tarkista ilmoittautumisesi huolellisesti! Olet itse vastuussa ilmoittautumistietojen oikeellisuudesta.</a:t>
            </a:r>
          </a:p>
          <a:p>
            <a:r>
              <a:rPr lang="fi-FI" sz="2000" dirty="0"/>
              <a:t>Alle 18-vuotiaan opiskelijan huoltaja hyväksyy ilmoittautumisen ja tutkintosuunnitelman </a:t>
            </a:r>
            <a:r>
              <a:rPr lang="fi-FI" sz="2000" b="1" dirty="0"/>
              <a:t>ensimmäisellä kirjoituskerralla</a:t>
            </a:r>
            <a:r>
              <a:rPr lang="fi-FI" sz="2000" dirty="0"/>
              <a:t>.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067" y="4259834"/>
            <a:ext cx="2520280" cy="64512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</p:spTree>
    <p:extLst>
      <p:ext uri="{BB962C8B-B14F-4D97-AF65-F5344CB8AC3E}">
        <p14:creationId xmlns:p14="http://schemas.microsoft.com/office/powerpoint/2010/main" val="19151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217290"/>
          </a:xfrm>
        </p:spPr>
        <p:txBody>
          <a:bodyPr/>
          <a:lstStyle/>
          <a:p>
            <a:pPr algn="ctr"/>
            <a:r>
              <a:rPr lang="fi-FI"/>
              <a:t>Esimerkki tutkinnon rakenteesta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D2078C-DB4D-4382-92BA-BE1C69708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9895" y="2070463"/>
            <a:ext cx="5431006" cy="4653653"/>
          </a:xfrm>
        </p:spPr>
      </p:pic>
    </p:spTree>
    <p:extLst>
      <p:ext uri="{BB962C8B-B14F-4D97-AF65-F5344CB8AC3E}">
        <p14:creationId xmlns:p14="http://schemas.microsoft.com/office/powerpoint/2010/main" val="33252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24" y="1052736"/>
            <a:ext cx="8462364" cy="564672"/>
          </a:xfrm>
        </p:spPr>
        <p:txBody>
          <a:bodyPr>
            <a:normAutofit/>
          </a:bodyPr>
          <a:lstStyle/>
          <a:p>
            <a:r>
              <a:rPr lang="fi-FI" sz="2800"/>
              <a:t>Näin ilmoittaudut Wilmassa: valitse Lomakkeet -välilehti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9A77649-7BBB-F8B5-6124-4BBE8920113F}"/>
              </a:ext>
            </a:extLst>
          </p:cNvPr>
          <p:cNvSpPr txBox="1"/>
          <p:nvPr/>
        </p:nvSpPr>
        <p:spPr>
          <a:xfrm>
            <a:off x="502124" y="4005064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rgbClr val="FF0000"/>
                </a:solidFill>
              </a:rPr>
              <a:t>HUOM! Mikäli tämä lomake ei näy valikossasi, tarkista yo-suunnitelmasi. </a:t>
            </a:r>
          </a:p>
          <a:p>
            <a:r>
              <a:rPr lang="fi-FI" b="1">
                <a:solidFill>
                  <a:srgbClr val="FF0000"/>
                </a:solidFill>
              </a:rPr>
              <a:t>Suunnitelmassa pitää olla viisi ainetta, jotta ilmoittautumislomake näkyy.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57D43E6-8B38-00FF-FED2-77852DFCF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561" y="2418022"/>
            <a:ext cx="4953713" cy="356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6250" y="2040096"/>
            <a:ext cx="2138397" cy="1800200"/>
          </a:xfrm>
        </p:spPr>
        <p:txBody>
          <a:bodyPr>
            <a:noAutofit/>
          </a:bodyPr>
          <a:lstStyle/>
          <a:p>
            <a:pPr algn="ctr"/>
            <a:r>
              <a:rPr lang="fi-FI" sz="2000" dirty="0"/>
              <a:t>Lomakkeen näkymä Wilmassa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EA658334-10FA-6F5D-FC78-5B1410C29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514201"/>
            <a:ext cx="5688632" cy="6270753"/>
          </a:xfrm>
        </p:spPr>
      </p:pic>
    </p:spTree>
    <p:extLst>
      <p:ext uri="{BB962C8B-B14F-4D97-AF65-F5344CB8AC3E}">
        <p14:creationId xmlns:p14="http://schemas.microsoft.com/office/powerpoint/2010/main" val="29116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45f7bc-c643-432d-9f04-b2c7a2e652b3">
      <Terms xmlns="http://schemas.microsoft.com/office/infopath/2007/PartnerControls"/>
    </lcf76f155ced4ddcb4097134ff3c332f>
    <_x0032__x002e_jakso xmlns="a645f7bc-c643-432d-9f04-b2c7a2e652b3" xsi:nil="true"/>
    <TaxCatchAll xmlns="88f23f48-60d3-4e79-8e25-80a6be596c62" xsi:nil="true"/>
    <_x0031__x002e_jakso xmlns="a645f7bc-c643-432d-9f04-b2c7a2e652b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99F4A884944D14085125278CBAFDD5E" ma:contentTypeVersion="19" ma:contentTypeDescription="Luo uusi asiakirja." ma:contentTypeScope="" ma:versionID="6294b502413901fe007af43d9e1acf67">
  <xsd:schema xmlns:xsd="http://www.w3.org/2001/XMLSchema" xmlns:xs="http://www.w3.org/2001/XMLSchema" xmlns:p="http://schemas.microsoft.com/office/2006/metadata/properties" xmlns:ns2="a645f7bc-c643-432d-9f04-b2c7a2e652b3" xmlns:ns3="88f23f48-60d3-4e79-8e25-80a6be596c62" targetNamespace="http://schemas.microsoft.com/office/2006/metadata/properties" ma:root="true" ma:fieldsID="12e6906e07ad7d9367eeb4ec0dd5f6ba" ns2:_="" ns3:_="">
    <xsd:import namespace="a645f7bc-c643-432d-9f04-b2c7a2e652b3"/>
    <xsd:import namespace="88f23f48-60d3-4e79-8e25-80a6be596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031__x002e_jakso" minOccurs="0"/>
                <xsd:element ref="ns2:_x0032__x002e_jakso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5f7bc-c643-432d-9f04-b2c7a2e65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x0031__x002e_jakso" ma:index="15" nillable="true" ma:displayName="1. jakso" ma:format="Dropdown" ma:internalName="_x0031__x002e_jakso">
      <xsd:simpleType>
        <xsd:restriction base="dms:Text">
          <xsd:maxLength value="255"/>
        </xsd:restriction>
      </xsd:simpleType>
    </xsd:element>
    <xsd:element name="_x0032__x002e_jakso" ma:index="16" nillable="true" ma:displayName="2. jakso" ma:format="Dropdown" ma:internalName="_x0032__x002e_jakso">
      <xsd:simpleType>
        <xsd:restriction base="dms:Text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Kuvien tunnisteet" ma:readOnly="false" ma:fieldId="{5cf76f15-5ced-4ddc-b409-7134ff3c332f}" ma:taxonomyMulti="true" ma:sspId="ba830b52-6d58-45b3-9899-c4752b5a1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23f48-60d3-4e79-8e25-80a6be596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4d0e068-d154-4ac6-9844-82045381232d}" ma:internalName="TaxCatchAll" ma:showField="CatchAllData" ma:web="88f23f48-60d3-4e79-8e25-80a6be596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438D95-C58E-4E17-95C7-2DF287BFCA85}">
  <ds:schemaRefs>
    <ds:schemaRef ds:uri="88f23f48-60d3-4e79-8e25-80a6be596c62"/>
    <ds:schemaRef ds:uri="a645f7bc-c643-432d-9f04-b2c7a2e652b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0985C19-B4AF-4D87-91FF-BB99F7DA97A4}">
  <ds:schemaRefs>
    <ds:schemaRef ds:uri="88f23f48-60d3-4e79-8e25-80a6be596c62"/>
    <ds:schemaRef ds:uri="a645f7bc-c643-432d-9f04-b2c7a2e652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2FFEBB-8C0B-4DD9-B6A5-568B7329D5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582</Words>
  <Application>Microsoft Office PowerPoint</Application>
  <PresentationFormat>Näytössä katseltava diaesitys (4:3)</PresentationFormat>
  <Paragraphs>137</Paragraphs>
  <Slides>16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AccentBoxVTI</vt:lpstr>
      <vt:lpstr>YO-info</vt:lpstr>
      <vt:lpstr>Ylioppilastutkinnon rakenne</vt:lpstr>
      <vt:lpstr>Miten valitsen ainereaalikokeet?</vt:lpstr>
      <vt:lpstr>Tutkinnon suorittamisesta </vt:lpstr>
      <vt:lpstr>Voinko osallistua kirjoituksiin?</vt:lpstr>
      <vt:lpstr>   Tutkintoon ilmoittautuminen </vt:lpstr>
      <vt:lpstr>Esimerkki tutkinnon rakenteesta</vt:lpstr>
      <vt:lpstr>Näin ilmoittaudut Wilmassa: valitse Lomakkeet -välilehti</vt:lpstr>
      <vt:lpstr>Lomakkeen näkymä Wilmassa</vt:lpstr>
      <vt:lpstr>Hyväksy ilmoittautuminen = allekirjoitettu SITOVA ilmoittautuminen</vt:lpstr>
      <vt:lpstr>Mitä kirjoituksiin osallistuminen maksaa?</vt:lpstr>
      <vt:lpstr>Kokeiden uusiminen</vt:lpstr>
      <vt:lpstr>Hylätyn suorituksen uusiminen</vt:lpstr>
      <vt:lpstr>Yleisimpien yo-aineiden lyhenteet </vt:lpstr>
      <vt:lpstr>PowerPoint-esitys</vt:lpstr>
      <vt:lpstr>Lisätietoa löydät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Kiimalainen Henna</dc:creator>
  <cp:lastModifiedBy>Mäenpää, Leena</cp:lastModifiedBy>
  <cp:revision>46</cp:revision>
  <cp:lastPrinted>2014-11-04T13:33:30Z</cp:lastPrinted>
  <dcterms:created xsi:type="dcterms:W3CDTF">2012-10-30T07:45:45Z</dcterms:created>
  <dcterms:modified xsi:type="dcterms:W3CDTF">2025-05-13T08:50:21Z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0x010100899F4A884944D14085125278CBAFDD5E</vt:lpwstr>
  </property>
  <property fmtid="{D5CDD505-2E9C-101B-9397-08002B2CF9AE}" pid="3" name="MediaServiceImageTags">
    <vt:lpwstr/>
  </property>
</Properties>
</file>