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4"/>
  </p:sldMasterIdLst>
  <p:notesMasterIdLst>
    <p:notesMasterId r:id="rId21"/>
  </p:notesMasterIdLst>
  <p:handoutMasterIdLst>
    <p:handoutMasterId r:id="rId22"/>
  </p:handoutMasterIdLst>
  <p:sldIdLst>
    <p:sldId id="256" r:id="rId5"/>
    <p:sldId id="259" r:id="rId6"/>
    <p:sldId id="262" r:id="rId7"/>
    <p:sldId id="267" r:id="rId8"/>
    <p:sldId id="258" r:id="rId9"/>
    <p:sldId id="257" r:id="rId10"/>
    <p:sldId id="268" r:id="rId11"/>
    <p:sldId id="269" r:id="rId12"/>
    <p:sldId id="270" r:id="rId13"/>
    <p:sldId id="275" r:id="rId14"/>
    <p:sldId id="263" r:id="rId15"/>
    <p:sldId id="265" r:id="rId16"/>
    <p:sldId id="276" r:id="rId17"/>
    <p:sldId id="277" r:id="rId18"/>
    <p:sldId id="273" r:id="rId19"/>
    <p:sldId id="264" r:id="rId20"/>
  </p:sldIdLst>
  <p:sldSz cx="9144000" cy="6858000" type="screen4x3"/>
  <p:notesSz cx="6669088" cy="9872663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7DFDF1-183C-4B89-9E7A-725385BCEA59}" v="138" dt="2025-05-13T08:50:18.797"/>
    <p1510:client id="{11F79ED3-F544-479D-8045-059A765D5C94}" v="2" dt="2025-05-12T06:21:00.50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84" y="4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vilinna, Ristopekka" userId="S::risarvil@jyu.fi::717702dd-9bef-4d5f-b8cb-af04687e6796" providerId="AD" clId="Web-{0A7DFDF1-183C-4B89-9E7A-725385BCEA59}"/>
    <pc:docChg chg="addSld modSld sldOrd addMainMaster delMainMaster">
      <pc:chgData name="Sarvilinna, Ristopekka" userId="S::risarvil@jyu.fi::717702dd-9bef-4d5f-b8cb-af04687e6796" providerId="AD" clId="Web-{0A7DFDF1-183C-4B89-9E7A-725385BCEA59}" dt="2025-05-13T08:50:18.797" v="75"/>
      <pc:docMkLst>
        <pc:docMk/>
      </pc:docMkLst>
      <pc:sldChg chg="modSp mod modClrScheme chgLayout">
        <pc:chgData name="Sarvilinna, Ristopekka" userId="S::risarvil@jyu.fi::717702dd-9bef-4d5f-b8cb-af04687e6796" providerId="AD" clId="Web-{0A7DFDF1-183C-4B89-9E7A-725385BCEA59}" dt="2025-05-13T08:25:26.353" v="2"/>
        <pc:sldMkLst>
          <pc:docMk/>
          <pc:sldMk cId="2803620304" sldId="256"/>
        </pc:sldMkLst>
        <pc:spChg chg="mod ord">
          <ac:chgData name="Sarvilinna, Ristopekka" userId="S::risarvil@jyu.fi::717702dd-9bef-4d5f-b8cb-af04687e6796" providerId="AD" clId="Web-{0A7DFDF1-183C-4B89-9E7A-725385BCEA59}" dt="2025-05-13T08:25:26.353" v="2"/>
          <ac:spMkLst>
            <pc:docMk/>
            <pc:sldMk cId="2803620304" sldId="256"/>
            <ac:spMk id="2" creationId="{00000000-0000-0000-0000-000000000000}"/>
          </ac:spMkLst>
        </pc:spChg>
        <pc:spChg chg="mod ord">
          <ac:chgData name="Sarvilinna, Ristopekka" userId="S::risarvil@jyu.fi::717702dd-9bef-4d5f-b8cb-af04687e6796" providerId="AD" clId="Web-{0A7DFDF1-183C-4B89-9E7A-725385BCEA59}" dt="2025-05-13T08:25:26.353" v="2"/>
          <ac:spMkLst>
            <pc:docMk/>
            <pc:sldMk cId="2803620304" sldId="256"/>
            <ac:spMk id="3" creationId="{00000000-0000-0000-0000-000000000000}"/>
          </ac:spMkLst>
        </pc:spChg>
      </pc:sldChg>
      <pc:sldChg chg="modSp mod modClrScheme chgLayout">
        <pc:chgData name="Sarvilinna, Ristopekka" userId="S::risarvil@jyu.fi::717702dd-9bef-4d5f-b8cb-af04687e6796" providerId="AD" clId="Web-{0A7DFDF1-183C-4B89-9E7A-725385BCEA59}" dt="2025-05-13T08:47:04.033" v="47" actId="1076"/>
        <pc:sldMkLst>
          <pc:docMk/>
          <pc:sldMk cId="1915129937" sldId="257"/>
        </pc:sldMkLst>
        <pc:spChg chg="mod ord">
          <ac:chgData name="Sarvilinna, Ristopekka" userId="S::risarvil@jyu.fi::717702dd-9bef-4d5f-b8cb-af04687e6796" providerId="AD" clId="Web-{0A7DFDF1-183C-4B89-9E7A-725385BCEA59}" dt="2025-05-13T08:24:46.056" v="0"/>
          <ac:spMkLst>
            <pc:docMk/>
            <pc:sldMk cId="1915129937" sldId="257"/>
            <ac:spMk id="2" creationId="{00000000-0000-0000-0000-000000000000}"/>
          </ac:spMkLst>
        </pc:spChg>
        <pc:spChg chg="mod ord">
          <ac:chgData name="Sarvilinna, Ristopekka" userId="S::risarvil@jyu.fi::717702dd-9bef-4d5f-b8cb-af04687e6796" providerId="AD" clId="Web-{0A7DFDF1-183C-4B89-9E7A-725385BCEA59}" dt="2025-05-13T08:47:02.470" v="46" actId="20577"/>
          <ac:spMkLst>
            <pc:docMk/>
            <pc:sldMk cId="1915129937" sldId="257"/>
            <ac:spMk id="3" creationId="{00000000-0000-0000-0000-000000000000}"/>
          </ac:spMkLst>
        </pc:spChg>
        <pc:picChg chg="mod">
          <ac:chgData name="Sarvilinna, Ristopekka" userId="S::risarvil@jyu.fi::717702dd-9bef-4d5f-b8cb-af04687e6796" providerId="AD" clId="Web-{0A7DFDF1-183C-4B89-9E7A-725385BCEA59}" dt="2025-05-13T08:47:04.033" v="47" actId="1076"/>
          <ac:picMkLst>
            <pc:docMk/>
            <pc:sldMk cId="1915129937" sldId="257"/>
            <ac:picMk id="4" creationId="{00000000-0000-0000-0000-000000000000}"/>
          </ac:picMkLst>
        </pc:picChg>
      </pc:sldChg>
      <pc:sldChg chg="modSp mod modClrScheme chgLayout">
        <pc:chgData name="Sarvilinna, Ristopekka" userId="S::risarvil@jyu.fi::717702dd-9bef-4d5f-b8cb-af04687e6796" providerId="AD" clId="Web-{0A7DFDF1-183C-4B89-9E7A-725385BCEA59}" dt="2025-05-13T08:32:37.428" v="40" actId="20577"/>
        <pc:sldMkLst>
          <pc:docMk/>
          <pc:sldMk cId="1407124837" sldId="258"/>
        </pc:sldMkLst>
        <pc:spChg chg="mod ord">
          <ac:chgData name="Sarvilinna, Ristopekka" userId="S::risarvil@jyu.fi::717702dd-9bef-4d5f-b8cb-af04687e6796" providerId="AD" clId="Web-{0A7DFDF1-183C-4B89-9E7A-725385BCEA59}" dt="2025-05-13T08:24:46.056" v="0"/>
          <ac:spMkLst>
            <pc:docMk/>
            <pc:sldMk cId="1407124837" sldId="258"/>
            <ac:spMk id="2" creationId="{00000000-0000-0000-0000-000000000000}"/>
          </ac:spMkLst>
        </pc:spChg>
        <pc:spChg chg="mod ord">
          <ac:chgData name="Sarvilinna, Ristopekka" userId="S::risarvil@jyu.fi::717702dd-9bef-4d5f-b8cb-af04687e6796" providerId="AD" clId="Web-{0A7DFDF1-183C-4B89-9E7A-725385BCEA59}" dt="2025-05-13T08:32:37.428" v="40" actId="20577"/>
          <ac:spMkLst>
            <pc:docMk/>
            <pc:sldMk cId="1407124837" sldId="258"/>
            <ac:spMk id="3" creationId="{00000000-0000-0000-0000-000000000000}"/>
          </ac:spMkLst>
        </pc:spChg>
      </pc:sldChg>
      <pc:sldChg chg="modSp mod modClrScheme chgLayout">
        <pc:chgData name="Sarvilinna, Ristopekka" userId="S::risarvil@jyu.fi::717702dd-9bef-4d5f-b8cb-af04687e6796" providerId="AD" clId="Web-{0A7DFDF1-183C-4B89-9E7A-725385BCEA59}" dt="2025-05-13T08:27:07.993" v="21" actId="20577"/>
        <pc:sldMkLst>
          <pc:docMk/>
          <pc:sldMk cId="2126425267" sldId="259"/>
        </pc:sldMkLst>
        <pc:spChg chg="mod ord">
          <ac:chgData name="Sarvilinna, Ristopekka" userId="S::risarvil@jyu.fi::717702dd-9bef-4d5f-b8cb-af04687e6796" providerId="AD" clId="Web-{0A7DFDF1-183C-4B89-9E7A-725385BCEA59}" dt="2025-05-13T08:27:07.993" v="21" actId="20577"/>
          <ac:spMkLst>
            <pc:docMk/>
            <pc:sldMk cId="2126425267" sldId="259"/>
            <ac:spMk id="2" creationId="{00000000-0000-0000-0000-000000000000}"/>
          </ac:spMkLst>
        </pc:spChg>
        <pc:spChg chg="mod ord">
          <ac:chgData name="Sarvilinna, Ristopekka" userId="S::risarvil@jyu.fi::717702dd-9bef-4d5f-b8cb-af04687e6796" providerId="AD" clId="Web-{0A7DFDF1-183C-4B89-9E7A-725385BCEA59}" dt="2025-05-13T08:26:45.212" v="17" actId="14100"/>
          <ac:spMkLst>
            <pc:docMk/>
            <pc:sldMk cId="2126425267" sldId="259"/>
            <ac:spMk id="3" creationId="{00000000-0000-0000-0000-000000000000}"/>
          </ac:spMkLst>
        </pc:spChg>
        <pc:spChg chg="mod">
          <ac:chgData name="Sarvilinna, Ristopekka" userId="S::risarvil@jyu.fi::717702dd-9bef-4d5f-b8cb-af04687e6796" providerId="AD" clId="Web-{0A7DFDF1-183C-4B89-9E7A-725385BCEA59}" dt="2025-05-13T08:26:02.743" v="4" actId="1076"/>
          <ac:spMkLst>
            <pc:docMk/>
            <pc:sldMk cId="2126425267" sldId="259"/>
            <ac:spMk id="5" creationId="{00000000-0000-0000-0000-000000000000}"/>
          </ac:spMkLst>
        </pc:spChg>
        <pc:spChg chg="mod">
          <ac:chgData name="Sarvilinna, Ristopekka" userId="S::risarvil@jyu.fi::717702dd-9bef-4d5f-b8cb-af04687e6796" providerId="AD" clId="Web-{0A7DFDF1-183C-4B89-9E7A-725385BCEA59}" dt="2025-05-13T08:26:04.931" v="5" actId="1076"/>
          <ac:spMkLst>
            <pc:docMk/>
            <pc:sldMk cId="2126425267" sldId="259"/>
            <ac:spMk id="6" creationId="{00000000-0000-0000-0000-000000000000}"/>
          </ac:spMkLst>
        </pc:spChg>
        <pc:spChg chg="mod">
          <ac:chgData name="Sarvilinna, Ristopekka" userId="S::risarvil@jyu.fi::717702dd-9bef-4d5f-b8cb-af04687e6796" providerId="AD" clId="Web-{0A7DFDF1-183C-4B89-9E7A-725385BCEA59}" dt="2025-05-13T08:25:49.493" v="3" actId="1076"/>
          <ac:spMkLst>
            <pc:docMk/>
            <pc:sldMk cId="2126425267" sldId="259"/>
            <ac:spMk id="7" creationId="{00000000-0000-0000-0000-000000000000}"/>
          </ac:spMkLst>
        </pc:spChg>
        <pc:spChg chg="mod">
          <ac:chgData name="Sarvilinna, Ristopekka" userId="S::risarvil@jyu.fi::717702dd-9bef-4d5f-b8cb-af04687e6796" providerId="AD" clId="Web-{0A7DFDF1-183C-4B89-9E7A-725385BCEA59}" dt="2025-05-13T08:26:06.790" v="6" actId="1076"/>
          <ac:spMkLst>
            <pc:docMk/>
            <pc:sldMk cId="2126425267" sldId="259"/>
            <ac:spMk id="8" creationId="{00000000-0000-0000-0000-000000000000}"/>
          </ac:spMkLst>
        </pc:spChg>
        <pc:spChg chg="mod">
          <ac:chgData name="Sarvilinna, Ristopekka" userId="S::risarvil@jyu.fi::717702dd-9bef-4d5f-b8cb-af04687e6796" providerId="AD" clId="Web-{0A7DFDF1-183C-4B89-9E7A-725385BCEA59}" dt="2025-05-13T08:26:49.712" v="18" actId="1076"/>
          <ac:spMkLst>
            <pc:docMk/>
            <pc:sldMk cId="2126425267" sldId="259"/>
            <ac:spMk id="9" creationId="{00000000-0000-0000-0000-000000000000}"/>
          </ac:spMkLst>
        </pc:spChg>
      </pc:sldChg>
      <pc:sldChg chg="modSp mod modClrScheme chgLayout">
        <pc:chgData name="Sarvilinna, Ristopekka" userId="S::risarvil@jyu.fi::717702dd-9bef-4d5f-b8cb-af04687e6796" providerId="AD" clId="Web-{0A7DFDF1-183C-4B89-9E7A-725385BCEA59}" dt="2025-05-13T08:27:27.665" v="24" actId="1076"/>
        <pc:sldMkLst>
          <pc:docMk/>
          <pc:sldMk cId="2991233983" sldId="262"/>
        </pc:sldMkLst>
        <pc:spChg chg="mod ord">
          <ac:chgData name="Sarvilinna, Ristopekka" userId="S::risarvil@jyu.fi::717702dd-9bef-4d5f-b8cb-af04687e6796" providerId="AD" clId="Web-{0A7DFDF1-183C-4B89-9E7A-725385BCEA59}" dt="2025-05-13T08:24:46.056" v="0"/>
          <ac:spMkLst>
            <pc:docMk/>
            <pc:sldMk cId="2991233983" sldId="262"/>
            <ac:spMk id="2" creationId="{00000000-0000-0000-0000-000000000000}"/>
          </ac:spMkLst>
        </pc:spChg>
        <pc:spChg chg="mod ord">
          <ac:chgData name="Sarvilinna, Ristopekka" userId="S::risarvil@jyu.fi::717702dd-9bef-4d5f-b8cb-af04687e6796" providerId="AD" clId="Web-{0A7DFDF1-183C-4B89-9E7A-725385BCEA59}" dt="2025-05-13T08:27:20.477" v="22" actId="14100"/>
          <ac:spMkLst>
            <pc:docMk/>
            <pc:sldMk cId="2991233983" sldId="262"/>
            <ac:spMk id="3" creationId="{00000000-0000-0000-0000-000000000000}"/>
          </ac:spMkLst>
        </pc:spChg>
        <pc:spChg chg="mod">
          <ac:chgData name="Sarvilinna, Ristopekka" userId="S::risarvil@jyu.fi::717702dd-9bef-4d5f-b8cb-af04687e6796" providerId="AD" clId="Web-{0A7DFDF1-183C-4B89-9E7A-725385BCEA59}" dt="2025-05-13T08:27:27.665" v="24" actId="1076"/>
          <ac:spMkLst>
            <pc:docMk/>
            <pc:sldMk cId="2991233983" sldId="262"/>
            <ac:spMk id="4" creationId="{00000000-0000-0000-0000-000000000000}"/>
          </ac:spMkLst>
        </pc:spChg>
        <pc:spChg chg="mod">
          <ac:chgData name="Sarvilinna, Ristopekka" userId="S::risarvil@jyu.fi::717702dd-9bef-4d5f-b8cb-af04687e6796" providerId="AD" clId="Web-{0A7DFDF1-183C-4B89-9E7A-725385BCEA59}" dt="2025-05-13T08:27:24.540" v="23" actId="1076"/>
          <ac:spMkLst>
            <pc:docMk/>
            <pc:sldMk cId="2991233983" sldId="262"/>
            <ac:spMk id="5" creationId="{00000000-0000-0000-0000-000000000000}"/>
          </ac:spMkLst>
        </pc:spChg>
      </pc:sldChg>
      <pc:sldChg chg="modSp mod modClrScheme chgLayout">
        <pc:chgData name="Sarvilinna, Ristopekka" userId="S::risarvil@jyu.fi::717702dd-9bef-4d5f-b8cb-af04687e6796" providerId="AD" clId="Web-{0A7DFDF1-183C-4B89-9E7A-725385BCEA59}" dt="2025-05-13T08:48:19.501" v="57" actId="20577"/>
        <pc:sldMkLst>
          <pc:docMk/>
          <pc:sldMk cId="707994418" sldId="263"/>
        </pc:sldMkLst>
        <pc:spChg chg="mod ord">
          <ac:chgData name="Sarvilinna, Ristopekka" userId="S::risarvil@jyu.fi::717702dd-9bef-4d5f-b8cb-af04687e6796" providerId="AD" clId="Web-{0A7DFDF1-183C-4B89-9E7A-725385BCEA59}" dt="2025-05-13T08:24:46.056" v="0"/>
          <ac:spMkLst>
            <pc:docMk/>
            <pc:sldMk cId="707994418" sldId="263"/>
            <ac:spMk id="2" creationId="{00000000-0000-0000-0000-000000000000}"/>
          </ac:spMkLst>
        </pc:spChg>
        <pc:spChg chg="mod ord">
          <ac:chgData name="Sarvilinna, Ristopekka" userId="S::risarvil@jyu.fi::717702dd-9bef-4d5f-b8cb-af04687e6796" providerId="AD" clId="Web-{0A7DFDF1-183C-4B89-9E7A-725385BCEA59}" dt="2025-05-13T08:48:19.501" v="57" actId="20577"/>
          <ac:spMkLst>
            <pc:docMk/>
            <pc:sldMk cId="707994418" sldId="263"/>
            <ac:spMk id="3" creationId="{00000000-0000-0000-0000-000000000000}"/>
          </ac:spMkLst>
        </pc:spChg>
      </pc:sldChg>
      <pc:sldChg chg="modSp mod modClrScheme chgLayout">
        <pc:chgData name="Sarvilinna, Ristopekka" userId="S::risarvil@jyu.fi::717702dd-9bef-4d5f-b8cb-af04687e6796" providerId="AD" clId="Web-{0A7DFDF1-183C-4B89-9E7A-725385BCEA59}" dt="2025-05-13T08:24:46.056" v="0"/>
        <pc:sldMkLst>
          <pc:docMk/>
          <pc:sldMk cId="630396626" sldId="264"/>
        </pc:sldMkLst>
        <pc:spChg chg="mod ord">
          <ac:chgData name="Sarvilinna, Ristopekka" userId="S::risarvil@jyu.fi::717702dd-9bef-4d5f-b8cb-af04687e6796" providerId="AD" clId="Web-{0A7DFDF1-183C-4B89-9E7A-725385BCEA59}" dt="2025-05-13T08:24:46.056" v="0"/>
          <ac:spMkLst>
            <pc:docMk/>
            <pc:sldMk cId="630396626" sldId="264"/>
            <ac:spMk id="2" creationId="{00000000-0000-0000-0000-000000000000}"/>
          </ac:spMkLst>
        </pc:spChg>
        <pc:spChg chg="mod ord">
          <ac:chgData name="Sarvilinna, Ristopekka" userId="S::risarvil@jyu.fi::717702dd-9bef-4d5f-b8cb-af04687e6796" providerId="AD" clId="Web-{0A7DFDF1-183C-4B89-9E7A-725385BCEA59}" dt="2025-05-13T08:24:46.056" v="0"/>
          <ac:spMkLst>
            <pc:docMk/>
            <pc:sldMk cId="630396626" sldId="264"/>
            <ac:spMk id="3" creationId="{00000000-0000-0000-0000-000000000000}"/>
          </ac:spMkLst>
        </pc:spChg>
      </pc:sldChg>
      <pc:sldChg chg="modSp mod modClrScheme chgLayout">
        <pc:chgData name="Sarvilinna, Ristopekka" userId="S::risarvil@jyu.fi::717702dd-9bef-4d5f-b8cb-af04687e6796" providerId="AD" clId="Web-{0A7DFDF1-183C-4B89-9E7A-725385BCEA59}" dt="2025-05-13T08:24:46.056" v="0"/>
        <pc:sldMkLst>
          <pc:docMk/>
          <pc:sldMk cId="3978454364" sldId="265"/>
        </pc:sldMkLst>
        <pc:spChg chg="mod ord">
          <ac:chgData name="Sarvilinna, Ristopekka" userId="S::risarvil@jyu.fi::717702dd-9bef-4d5f-b8cb-af04687e6796" providerId="AD" clId="Web-{0A7DFDF1-183C-4B89-9E7A-725385BCEA59}" dt="2025-05-13T08:24:46.056" v="0"/>
          <ac:spMkLst>
            <pc:docMk/>
            <pc:sldMk cId="3978454364" sldId="265"/>
            <ac:spMk id="2" creationId="{00000000-0000-0000-0000-000000000000}"/>
          </ac:spMkLst>
        </pc:spChg>
        <pc:spChg chg="mod ord">
          <ac:chgData name="Sarvilinna, Ristopekka" userId="S::risarvil@jyu.fi::717702dd-9bef-4d5f-b8cb-af04687e6796" providerId="AD" clId="Web-{0A7DFDF1-183C-4B89-9E7A-725385BCEA59}" dt="2025-05-13T08:24:46.056" v="0"/>
          <ac:spMkLst>
            <pc:docMk/>
            <pc:sldMk cId="3978454364" sldId="265"/>
            <ac:spMk id="3" creationId="{00000000-0000-0000-0000-000000000000}"/>
          </ac:spMkLst>
        </pc:spChg>
      </pc:sldChg>
      <pc:sldChg chg="modSp mod modClrScheme chgLayout">
        <pc:chgData name="Sarvilinna, Ristopekka" userId="S::risarvil@jyu.fi::717702dd-9bef-4d5f-b8cb-af04687e6796" providerId="AD" clId="Web-{0A7DFDF1-183C-4B89-9E7A-725385BCEA59}" dt="2025-05-13T08:27:56.305" v="28" actId="20577"/>
        <pc:sldMkLst>
          <pc:docMk/>
          <pc:sldMk cId="1909851522" sldId="267"/>
        </pc:sldMkLst>
        <pc:spChg chg="mod ord">
          <ac:chgData name="Sarvilinna, Ristopekka" userId="S::risarvil@jyu.fi::717702dd-9bef-4d5f-b8cb-af04687e6796" providerId="AD" clId="Web-{0A7DFDF1-183C-4B89-9E7A-725385BCEA59}" dt="2025-05-13T08:24:46.056" v="0"/>
          <ac:spMkLst>
            <pc:docMk/>
            <pc:sldMk cId="1909851522" sldId="267"/>
            <ac:spMk id="2" creationId="{00000000-0000-0000-0000-000000000000}"/>
          </ac:spMkLst>
        </pc:spChg>
        <pc:spChg chg="mod ord">
          <ac:chgData name="Sarvilinna, Ristopekka" userId="S::risarvil@jyu.fi::717702dd-9bef-4d5f-b8cb-af04687e6796" providerId="AD" clId="Web-{0A7DFDF1-183C-4B89-9E7A-725385BCEA59}" dt="2025-05-13T08:27:56.305" v="28" actId="20577"/>
          <ac:spMkLst>
            <pc:docMk/>
            <pc:sldMk cId="1909851522" sldId="267"/>
            <ac:spMk id="3" creationId="{00000000-0000-0000-0000-000000000000}"/>
          </ac:spMkLst>
        </pc:spChg>
      </pc:sldChg>
      <pc:sldChg chg="modSp mod modClrScheme chgLayout">
        <pc:chgData name="Sarvilinna, Ristopekka" userId="S::risarvil@jyu.fi::717702dd-9bef-4d5f-b8cb-af04687e6796" providerId="AD" clId="Web-{0A7DFDF1-183C-4B89-9E7A-725385BCEA59}" dt="2025-05-13T08:47:13.830" v="49" actId="1076"/>
        <pc:sldMkLst>
          <pc:docMk/>
          <pc:sldMk cId="3325232025" sldId="268"/>
        </pc:sldMkLst>
        <pc:spChg chg="mod ord">
          <ac:chgData name="Sarvilinna, Ristopekka" userId="S::risarvil@jyu.fi::717702dd-9bef-4d5f-b8cb-af04687e6796" providerId="AD" clId="Web-{0A7DFDF1-183C-4B89-9E7A-725385BCEA59}" dt="2025-05-13T08:24:46.056" v="0"/>
          <ac:spMkLst>
            <pc:docMk/>
            <pc:sldMk cId="3325232025" sldId="268"/>
            <ac:spMk id="2" creationId="{00000000-0000-0000-0000-000000000000}"/>
          </ac:spMkLst>
        </pc:spChg>
        <pc:picChg chg="mod ord">
          <ac:chgData name="Sarvilinna, Ristopekka" userId="S::risarvil@jyu.fi::717702dd-9bef-4d5f-b8cb-af04687e6796" providerId="AD" clId="Web-{0A7DFDF1-183C-4B89-9E7A-725385BCEA59}" dt="2025-05-13T08:47:13.830" v="49" actId="1076"/>
          <ac:picMkLst>
            <pc:docMk/>
            <pc:sldMk cId="3325232025" sldId="268"/>
            <ac:picMk id="7" creationId="{4ED2078C-DB4D-4382-92BA-BE1C69708843}"/>
          </ac:picMkLst>
        </pc:picChg>
      </pc:sldChg>
      <pc:sldChg chg="modSp mod modClrScheme chgLayout">
        <pc:chgData name="Sarvilinna, Ristopekka" userId="S::risarvil@jyu.fi::717702dd-9bef-4d5f-b8cb-af04687e6796" providerId="AD" clId="Web-{0A7DFDF1-183C-4B89-9E7A-725385BCEA59}" dt="2025-05-13T08:24:46.056" v="0"/>
        <pc:sldMkLst>
          <pc:docMk/>
          <pc:sldMk cId="730635697" sldId="269"/>
        </pc:sldMkLst>
        <pc:spChg chg="mod ord">
          <ac:chgData name="Sarvilinna, Ristopekka" userId="S::risarvil@jyu.fi::717702dd-9bef-4d5f-b8cb-af04687e6796" providerId="AD" clId="Web-{0A7DFDF1-183C-4B89-9E7A-725385BCEA59}" dt="2025-05-13T08:24:46.056" v="0"/>
          <ac:spMkLst>
            <pc:docMk/>
            <pc:sldMk cId="730635697" sldId="269"/>
            <ac:spMk id="2" creationId="{00000000-0000-0000-0000-000000000000}"/>
          </ac:spMkLst>
        </pc:spChg>
      </pc:sldChg>
      <pc:sldChg chg="modSp mod modClrScheme chgLayout">
        <pc:chgData name="Sarvilinna, Ristopekka" userId="S::risarvil@jyu.fi::717702dd-9bef-4d5f-b8cb-af04687e6796" providerId="AD" clId="Web-{0A7DFDF1-183C-4B89-9E7A-725385BCEA59}" dt="2025-05-13T08:47:35.845" v="51" actId="1076"/>
        <pc:sldMkLst>
          <pc:docMk/>
          <pc:sldMk cId="2911609561" sldId="270"/>
        </pc:sldMkLst>
        <pc:spChg chg="mod ord">
          <ac:chgData name="Sarvilinna, Ristopekka" userId="S::risarvil@jyu.fi::717702dd-9bef-4d5f-b8cb-af04687e6796" providerId="AD" clId="Web-{0A7DFDF1-183C-4B89-9E7A-725385BCEA59}" dt="2025-05-13T08:47:35.845" v="51" actId="1076"/>
          <ac:spMkLst>
            <pc:docMk/>
            <pc:sldMk cId="2911609561" sldId="270"/>
            <ac:spMk id="2" creationId="{00000000-0000-0000-0000-000000000000}"/>
          </ac:spMkLst>
        </pc:spChg>
        <pc:picChg chg="mod ord">
          <ac:chgData name="Sarvilinna, Ristopekka" userId="S::risarvil@jyu.fi::717702dd-9bef-4d5f-b8cb-af04687e6796" providerId="AD" clId="Web-{0A7DFDF1-183C-4B89-9E7A-725385BCEA59}" dt="2025-05-13T08:24:46.056" v="0"/>
          <ac:picMkLst>
            <pc:docMk/>
            <pc:sldMk cId="2911609561" sldId="270"/>
            <ac:picMk id="10" creationId="{EA658334-10FA-6F5D-FC78-5B1410C29382}"/>
          </ac:picMkLst>
        </pc:picChg>
      </pc:sldChg>
      <pc:sldChg chg="delSp modSp mod modClrScheme chgLayout">
        <pc:chgData name="Sarvilinna, Ristopekka" userId="S::risarvil@jyu.fi::717702dd-9bef-4d5f-b8cb-af04687e6796" providerId="AD" clId="Web-{0A7DFDF1-183C-4B89-9E7A-725385BCEA59}" dt="2025-05-13T08:50:12.266" v="74"/>
        <pc:sldMkLst>
          <pc:docMk/>
          <pc:sldMk cId="1487613051" sldId="273"/>
        </pc:sldMkLst>
        <pc:spChg chg="del mod ord">
          <ac:chgData name="Sarvilinna, Ristopekka" userId="S::risarvil@jyu.fi::717702dd-9bef-4d5f-b8cb-af04687e6796" providerId="AD" clId="Web-{0A7DFDF1-183C-4B89-9E7A-725385BCEA59}" dt="2025-05-13T08:49:58.454" v="71"/>
          <ac:spMkLst>
            <pc:docMk/>
            <pc:sldMk cId="1487613051" sldId="273"/>
            <ac:spMk id="2" creationId="{00000000-0000-0000-0000-000000000000}"/>
          </ac:spMkLst>
        </pc:spChg>
        <pc:graphicFrameChg chg="mod ord modGraphic">
          <ac:chgData name="Sarvilinna, Ristopekka" userId="S::risarvil@jyu.fi::717702dd-9bef-4d5f-b8cb-af04687e6796" providerId="AD" clId="Web-{0A7DFDF1-183C-4B89-9E7A-725385BCEA59}" dt="2025-05-13T08:50:12.266" v="74"/>
          <ac:graphicFrameMkLst>
            <pc:docMk/>
            <pc:sldMk cId="1487613051" sldId="273"/>
            <ac:graphicFrameMk id="4" creationId="{00000000-0000-0000-0000-000000000000}"/>
          </ac:graphicFrameMkLst>
        </pc:graphicFrameChg>
      </pc:sldChg>
      <pc:sldChg chg="modSp mod modClrScheme chgLayout">
        <pc:chgData name="Sarvilinna, Ristopekka" userId="S::risarvil@jyu.fi::717702dd-9bef-4d5f-b8cb-af04687e6796" providerId="AD" clId="Web-{0A7DFDF1-183C-4B89-9E7A-725385BCEA59}" dt="2025-05-13T08:24:46.056" v="0"/>
        <pc:sldMkLst>
          <pc:docMk/>
          <pc:sldMk cId="3040632723" sldId="275"/>
        </pc:sldMkLst>
        <pc:spChg chg="mod ord">
          <ac:chgData name="Sarvilinna, Ristopekka" userId="S::risarvil@jyu.fi::717702dd-9bef-4d5f-b8cb-af04687e6796" providerId="AD" clId="Web-{0A7DFDF1-183C-4B89-9E7A-725385BCEA59}" dt="2025-05-13T08:24:46.056" v="0"/>
          <ac:spMkLst>
            <pc:docMk/>
            <pc:sldMk cId="3040632723" sldId="275"/>
            <ac:spMk id="2" creationId="{00000000-0000-0000-0000-000000000000}"/>
          </ac:spMkLst>
        </pc:spChg>
        <pc:picChg chg="mod ord">
          <ac:chgData name="Sarvilinna, Ristopekka" userId="S::risarvil@jyu.fi::717702dd-9bef-4d5f-b8cb-af04687e6796" providerId="AD" clId="Web-{0A7DFDF1-183C-4B89-9E7A-725385BCEA59}" dt="2025-05-13T08:24:46.056" v="0"/>
          <ac:picMkLst>
            <pc:docMk/>
            <pc:sldMk cId="3040632723" sldId="275"/>
            <ac:picMk id="9" creationId="{41906E7A-636F-EF3A-38DE-3E5027C312A2}"/>
          </ac:picMkLst>
        </pc:picChg>
      </pc:sldChg>
      <pc:sldChg chg="modSp mod modClrScheme chgLayout">
        <pc:chgData name="Sarvilinna, Ristopekka" userId="S::risarvil@jyu.fi::717702dd-9bef-4d5f-b8cb-af04687e6796" providerId="AD" clId="Web-{0A7DFDF1-183C-4B89-9E7A-725385BCEA59}" dt="2025-05-13T08:24:46.056" v="0"/>
        <pc:sldMkLst>
          <pc:docMk/>
          <pc:sldMk cId="406596056" sldId="276"/>
        </pc:sldMkLst>
        <pc:spChg chg="mod ord">
          <ac:chgData name="Sarvilinna, Ristopekka" userId="S::risarvil@jyu.fi::717702dd-9bef-4d5f-b8cb-af04687e6796" providerId="AD" clId="Web-{0A7DFDF1-183C-4B89-9E7A-725385BCEA59}" dt="2025-05-13T08:24:46.056" v="0"/>
          <ac:spMkLst>
            <pc:docMk/>
            <pc:sldMk cId="406596056" sldId="276"/>
            <ac:spMk id="2" creationId="{E312024E-DA1B-4300-9117-A5F3587100B6}"/>
          </ac:spMkLst>
        </pc:spChg>
        <pc:picChg chg="mod ord">
          <ac:chgData name="Sarvilinna, Ristopekka" userId="S::risarvil@jyu.fi::717702dd-9bef-4d5f-b8cb-af04687e6796" providerId="AD" clId="Web-{0A7DFDF1-183C-4B89-9E7A-725385BCEA59}" dt="2025-05-13T08:24:46.056" v="0"/>
          <ac:picMkLst>
            <pc:docMk/>
            <pc:sldMk cId="406596056" sldId="276"/>
            <ac:picMk id="5" creationId="{D38D4E4B-C902-4282-88B0-870132DF4741}"/>
          </ac:picMkLst>
        </pc:picChg>
      </pc:sldChg>
      <pc:sldChg chg="modSp new mod ord modClrScheme chgLayout">
        <pc:chgData name="Sarvilinna, Ristopekka" userId="S::risarvil@jyu.fi::717702dd-9bef-4d5f-b8cb-af04687e6796" providerId="AD" clId="Web-{0A7DFDF1-183C-4B89-9E7A-725385BCEA59}" dt="2025-05-13T08:50:18.797" v="75"/>
        <pc:sldMkLst>
          <pc:docMk/>
          <pc:sldMk cId="2857199436" sldId="277"/>
        </pc:sldMkLst>
        <pc:spChg chg="mod ord">
          <ac:chgData name="Sarvilinna, Ristopekka" userId="S::risarvil@jyu.fi::717702dd-9bef-4d5f-b8cb-af04687e6796" providerId="AD" clId="Web-{0A7DFDF1-183C-4B89-9E7A-725385BCEA59}" dt="2025-05-13T08:49:50.235" v="70"/>
          <ac:spMkLst>
            <pc:docMk/>
            <pc:sldMk cId="2857199436" sldId="277"/>
            <ac:spMk id="2" creationId="{B77B3BA7-E3CB-08B2-1729-83CA24F6CDAD}"/>
          </ac:spMkLst>
        </pc:spChg>
        <pc:spChg chg="mod ord">
          <ac:chgData name="Sarvilinna, Ristopekka" userId="S::risarvil@jyu.fi::717702dd-9bef-4d5f-b8cb-af04687e6796" providerId="AD" clId="Web-{0A7DFDF1-183C-4B89-9E7A-725385BCEA59}" dt="2025-05-13T08:49:50.235" v="70"/>
          <ac:spMkLst>
            <pc:docMk/>
            <pc:sldMk cId="2857199436" sldId="277"/>
            <ac:spMk id="3" creationId="{2C59E317-E369-C433-5F9B-680CCBFDF41F}"/>
          </ac:spMkLst>
        </pc:spChg>
        <pc:spChg chg="mod ord">
          <ac:chgData name="Sarvilinna, Ristopekka" userId="S::risarvil@jyu.fi::717702dd-9bef-4d5f-b8cb-af04687e6796" providerId="AD" clId="Web-{0A7DFDF1-183C-4B89-9E7A-725385BCEA59}" dt="2025-05-13T08:49:50.235" v="70"/>
          <ac:spMkLst>
            <pc:docMk/>
            <pc:sldMk cId="2857199436" sldId="277"/>
            <ac:spMk id="4" creationId="{36898579-BC94-5642-268A-FD071DED27F8}"/>
          </ac:spMkLst>
        </pc:spChg>
        <pc:spChg chg="mod ord">
          <ac:chgData name="Sarvilinna, Ristopekka" userId="S::risarvil@jyu.fi::717702dd-9bef-4d5f-b8cb-af04687e6796" providerId="AD" clId="Web-{0A7DFDF1-183C-4B89-9E7A-725385BCEA59}" dt="2025-05-13T08:49:50.235" v="70"/>
          <ac:spMkLst>
            <pc:docMk/>
            <pc:sldMk cId="2857199436" sldId="277"/>
            <ac:spMk id="5" creationId="{2C07D6C2-B241-8E4B-5E8E-88A1AC99B7AB}"/>
          </ac:spMkLst>
        </pc:spChg>
        <pc:spChg chg="mod ord">
          <ac:chgData name="Sarvilinna, Ristopekka" userId="S::risarvil@jyu.fi::717702dd-9bef-4d5f-b8cb-af04687e6796" providerId="AD" clId="Web-{0A7DFDF1-183C-4B89-9E7A-725385BCEA59}" dt="2025-05-13T08:49:50.235" v="70"/>
          <ac:spMkLst>
            <pc:docMk/>
            <pc:sldMk cId="2857199436" sldId="277"/>
            <ac:spMk id="6" creationId="{2521E6E6-4CBD-6011-DC53-73BD9864526E}"/>
          </ac:spMkLst>
        </pc:spChg>
      </pc:sldChg>
      <pc:sldMasterChg chg="del delSldLayout">
        <pc:chgData name="Sarvilinna, Ristopekka" userId="S::risarvil@jyu.fi::717702dd-9bef-4d5f-b8cb-af04687e6796" providerId="AD" clId="Web-{0A7DFDF1-183C-4B89-9E7A-725385BCEA59}" dt="2025-05-13T08:24:46.056" v="0"/>
        <pc:sldMasterMkLst>
          <pc:docMk/>
          <pc:sldMasterMk cId="0" sldId="2147483756"/>
        </pc:sldMasterMkLst>
        <pc:sldLayoutChg chg="del">
          <pc:chgData name="Sarvilinna, Ristopekka" userId="S::risarvil@jyu.fi::717702dd-9bef-4d5f-b8cb-af04687e6796" providerId="AD" clId="Web-{0A7DFDF1-183C-4B89-9E7A-725385BCEA59}" dt="2025-05-13T08:24:46.056" v="0"/>
          <pc:sldLayoutMkLst>
            <pc:docMk/>
            <pc:sldMasterMk cId="0" sldId="2147483756"/>
            <pc:sldLayoutMk cId="0" sldId="2147483757"/>
          </pc:sldLayoutMkLst>
        </pc:sldLayoutChg>
        <pc:sldLayoutChg chg="del">
          <pc:chgData name="Sarvilinna, Ristopekka" userId="S::risarvil@jyu.fi::717702dd-9bef-4d5f-b8cb-af04687e6796" providerId="AD" clId="Web-{0A7DFDF1-183C-4B89-9E7A-725385BCEA59}" dt="2025-05-13T08:24:46.056" v="0"/>
          <pc:sldLayoutMkLst>
            <pc:docMk/>
            <pc:sldMasterMk cId="0" sldId="2147483756"/>
            <pc:sldLayoutMk cId="0" sldId="2147483758"/>
          </pc:sldLayoutMkLst>
        </pc:sldLayoutChg>
        <pc:sldLayoutChg chg="del">
          <pc:chgData name="Sarvilinna, Ristopekka" userId="S::risarvil@jyu.fi::717702dd-9bef-4d5f-b8cb-af04687e6796" providerId="AD" clId="Web-{0A7DFDF1-183C-4B89-9E7A-725385BCEA59}" dt="2025-05-13T08:24:46.056" v="0"/>
          <pc:sldLayoutMkLst>
            <pc:docMk/>
            <pc:sldMasterMk cId="0" sldId="2147483756"/>
            <pc:sldLayoutMk cId="0" sldId="2147483759"/>
          </pc:sldLayoutMkLst>
        </pc:sldLayoutChg>
        <pc:sldLayoutChg chg="del">
          <pc:chgData name="Sarvilinna, Ristopekka" userId="S::risarvil@jyu.fi::717702dd-9bef-4d5f-b8cb-af04687e6796" providerId="AD" clId="Web-{0A7DFDF1-183C-4B89-9E7A-725385BCEA59}" dt="2025-05-13T08:24:46.056" v="0"/>
          <pc:sldLayoutMkLst>
            <pc:docMk/>
            <pc:sldMasterMk cId="0" sldId="2147483756"/>
            <pc:sldLayoutMk cId="0" sldId="2147483760"/>
          </pc:sldLayoutMkLst>
        </pc:sldLayoutChg>
        <pc:sldLayoutChg chg="del">
          <pc:chgData name="Sarvilinna, Ristopekka" userId="S::risarvil@jyu.fi::717702dd-9bef-4d5f-b8cb-af04687e6796" providerId="AD" clId="Web-{0A7DFDF1-183C-4B89-9E7A-725385BCEA59}" dt="2025-05-13T08:24:46.056" v="0"/>
          <pc:sldLayoutMkLst>
            <pc:docMk/>
            <pc:sldMasterMk cId="0" sldId="2147483756"/>
            <pc:sldLayoutMk cId="0" sldId="2147483761"/>
          </pc:sldLayoutMkLst>
        </pc:sldLayoutChg>
        <pc:sldLayoutChg chg="del">
          <pc:chgData name="Sarvilinna, Ristopekka" userId="S::risarvil@jyu.fi::717702dd-9bef-4d5f-b8cb-af04687e6796" providerId="AD" clId="Web-{0A7DFDF1-183C-4B89-9E7A-725385BCEA59}" dt="2025-05-13T08:24:46.056" v="0"/>
          <pc:sldLayoutMkLst>
            <pc:docMk/>
            <pc:sldMasterMk cId="0" sldId="2147483756"/>
            <pc:sldLayoutMk cId="0" sldId="2147483762"/>
          </pc:sldLayoutMkLst>
        </pc:sldLayoutChg>
        <pc:sldLayoutChg chg="del">
          <pc:chgData name="Sarvilinna, Ristopekka" userId="S::risarvil@jyu.fi::717702dd-9bef-4d5f-b8cb-af04687e6796" providerId="AD" clId="Web-{0A7DFDF1-183C-4B89-9E7A-725385BCEA59}" dt="2025-05-13T08:24:46.056" v="0"/>
          <pc:sldLayoutMkLst>
            <pc:docMk/>
            <pc:sldMasterMk cId="0" sldId="2147483756"/>
            <pc:sldLayoutMk cId="0" sldId="2147483763"/>
          </pc:sldLayoutMkLst>
        </pc:sldLayoutChg>
        <pc:sldLayoutChg chg="del">
          <pc:chgData name="Sarvilinna, Ristopekka" userId="S::risarvil@jyu.fi::717702dd-9bef-4d5f-b8cb-af04687e6796" providerId="AD" clId="Web-{0A7DFDF1-183C-4B89-9E7A-725385BCEA59}" dt="2025-05-13T08:24:46.056" v="0"/>
          <pc:sldLayoutMkLst>
            <pc:docMk/>
            <pc:sldMasterMk cId="0" sldId="2147483756"/>
            <pc:sldLayoutMk cId="0" sldId="2147483764"/>
          </pc:sldLayoutMkLst>
        </pc:sldLayoutChg>
        <pc:sldLayoutChg chg="del">
          <pc:chgData name="Sarvilinna, Ristopekka" userId="S::risarvil@jyu.fi::717702dd-9bef-4d5f-b8cb-af04687e6796" providerId="AD" clId="Web-{0A7DFDF1-183C-4B89-9E7A-725385BCEA59}" dt="2025-05-13T08:24:46.056" v="0"/>
          <pc:sldLayoutMkLst>
            <pc:docMk/>
            <pc:sldMasterMk cId="0" sldId="2147483756"/>
            <pc:sldLayoutMk cId="0" sldId="2147483765"/>
          </pc:sldLayoutMkLst>
        </pc:sldLayoutChg>
        <pc:sldLayoutChg chg="del">
          <pc:chgData name="Sarvilinna, Ristopekka" userId="S::risarvil@jyu.fi::717702dd-9bef-4d5f-b8cb-af04687e6796" providerId="AD" clId="Web-{0A7DFDF1-183C-4B89-9E7A-725385BCEA59}" dt="2025-05-13T08:24:46.056" v="0"/>
          <pc:sldLayoutMkLst>
            <pc:docMk/>
            <pc:sldMasterMk cId="0" sldId="2147483756"/>
            <pc:sldLayoutMk cId="0" sldId="2147483766"/>
          </pc:sldLayoutMkLst>
        </pc:sldLayoutChg>
        <pc:sldLayoutChg chg="del">
          <pc:chgData name="Sarvilinna, Ristopekka" userId="S::risarvil@jyu.fi::717702dd-9bef-4d5f-b8cb-af04687e6796" providerId="AD" clId="Web-{0A7DFDF1-183C-4B89-9E7A-725385BCEA59}" dt="2025-05-13T08:24:46.056" v="0"/>
          <pc:sldLayoutMkLst>
            <pc:docMk/>
            <pc:sldMasterMk cId="0" sldId="2147483756"/>
            <pc:sldLayoutMk cId="0" sldId="2147483767"/>
          </pc:sldLayoutMkLst>
        </pc:sldLayoutChg>
      </pc:sldMasterChg>
      <pc:sldMasterChg chg="add addSldLayout modSldLayout">
        <pc:chgData name="Sarvilinna, Ristopekka" userId="S::risarvil@jyu.fi::717702dd-9bef-4d5f-b8cb-af04687e6796" providerId="AD" clId="Web-{0A7DFDF1-183C-4B89-9E7A-725385BCEA59}" dt="2025-05-13T08:24:46.056" v="0"/>
        <pc:sldMasterMkLst>
          <pc:docMk/>
          <pc:sldMasterMk cId="2835466612" sldId="2147483768"/>
        </pc:sldMasterMkLst>
        <pc:sldLayoutChg chg="add mod replId">
          <pc:chgData name="Sarvilinna, Ristopekka" userId="S::risarvil@jyu.fi::717702dd-9bef-4d5f-b8cb-af04687e6796" providerId="AD" clId="Web-{0A7DFDF1-183C-4B89-9E7A-725385BCEA59}" dt="2025-05-13T08:24:46.056" v="0"/>
          <pc:sldLayoutMkLst>
            <pc:docMk/>
            <pc:sldMasterMk cId="2835466612" sldId="2147483768"/>
            <pc:sldLayoutMk cId="3614080932" sldId="2147483769"/>
          </pc:sldLayoutMkLst>
        </pc:sldLayoutChg>
        <pc:sldLayoutChg chg="add mod replId">
          <pc:chgData name="Sarvilinna, Ristopekka" userId="S::risarvil@jyu.fi::717702dd-9bef-4d5f-b8cb-af04687e6796" providerId="AD" clId="Web-{0A7DFDF1-183C-4B89-9E7A-725385BCEA59}" dt="2025-05-13T08:24:46.056" v="0"/>
          <pc:sldLayoutMkLst>
            <pc:docMk/>
            <pc:sldMasterMk cId="2835466612" sldId="2147483768"/>
            <pc:sldLayoutMk cId="511898700" sldId="2147483770"/>
          </pc:sldLayoutMkLst>
        </pc:sldLayoutChg>
        <pc:sldLayoutChg chg="add mod replId">
          <pc:chgData name="Sarvilinna, Ristopekka" userId="S::risarvil@jyu.fi::717702dd-9bef-4d5f-b8cb-af04687e6796" providerId="AD" clId="Web-{0A7DFDF1-183C-4B89-9E7A-725385BCEA59}" dt="2025-05-13T08:24:46.056" v="0"/>
          <pc:sldLayoutMkLst>
            <pc:docMk/>
            <pc:sldMasterMk cId="2835466612" sldId="2147483768"/>
            <pc:sldLayoutMk cId="279665601" sldId="2147483771"/>
          </pc:sldLayoutMkLst>
        </pc:sldLayoutChg>
        <pc:sldLayoutChg chg="add mod replId">
          <pc:chgData name="Sarvilinna, Ristopekka" userId="S::risarvil@jyu.fi::717702dd-9bef-4d5f-b8cb-af04687e6796" providerId="AD" clId="Web-{0A7DFDF1-183C-4B89-9E7A-725385BCEA59}" dt="2025-05-13T08:24:46.056" v="0"/>
          <pc:sldLayoutMkLst>
            <pc:docMk/>
            <pc:sldMasterMk cId="2835466612" sldId="2147483768"/>
            <pc:sldLayoutMk cId="3172760792" sldId="2147483772"/>
          </pc:sldLayoutMkLst>
        </pc:sldLayoutChg>
        <pc:sldLayoutChg chg="add mod replId">
          <pc:chgData name="Sarvilinna, Ristopekka" userId="S::risarvil@jyu.fi::717702dd-9bef-4d5f-b8cb-af04687e6796" providerId="AD" clId="Web-{0A7DFDF1-183C-4B89-9E7A-725385BCEA59}" dt="2025-05-13T08:24:46.056" v="0"/>
          <pc:sldLayoutMkLst>
            <pc:docMk/>
            <pc:sldMasterMk cId="2835466612" sldId="2147483768"/>
            <pc:sldLayoutMk cId="3237142015" sldId="2147483773"/>
          </pc:sldLayoutMkLst>
        </pc:sldLayoutChg>
        <pc:sldLayoutChg chg="add mod replId">
          <pc:chgData name="Sarvilinna, Ristopekka" userId="S::risarvil@jyu.fi::717702dd-9bef-4d5f-b8cb-af04687e6796" providerId="AD" clId="Web-{0A7DFDF1-183C-4B89-9E7A-725385BCEA59}" dt="2025-05-13T08:24:46.056" v="0"/>
          <pc:sldLayoutMkLst>
            <pc:docMk/>
            <pc:sldMasterMk cId="2835466612" sldId="2147483768"/>
            <pc:sldLayoutMk cId="258726994" sldId="2147483774"/>
          </pc:sldLayoutMkLst>
        </pc:sldLayoutChg>
        <pc:sldLayoutChg chg="add mod replId">
          <pc:chgData name="Sarvilinna, Ristopekka" userId="S::risarvil@jyu.fi::717702dd-9bef-4d5f-b8cb-af04687e6796" providerId="AD" clId="Web-{0A7DFDF1-183C-4B89-9E7A-725385BCEA59}" dt="2025-05-13T08:24:46.056" v="0"/>
          <pc:sldLayoutMkLst>
            <pc:docMk/>
            <pc:sldMasterMk cId="2835466612" sldId="2147483768"/>
            <pc:sldLayoutMk cId="1082950415" sldId="2147483775"/>
          </pc:sldLayoutMkLst>
        </pc:sldLayoutChg>
        <pc:sldLayoutChg chg="add mod replId">
          <pc:chgData name="Sarvilinna, Ristopekka" userId="S::risarvil@jyu.fi::717702dd-9bef-4d5f-b8cb-af04687e6796" providerId="AD" clId="Web-{0A7DFDF1-183C-4B89-9E7A-725385BCEA59}" dt="2025-05-13T08:24:46.056" v="0"/>
          <pc:sldLayoutMkLst>
            <pc:docMk/>
            <pc:sldMasterMk cId="2835466612" sldId="2147483768"/>
            <pc:sldLayoutMk cId="3782030312" sldId="2147483776"/>
          </pc:sldLayoutMkLst>
        </pc:sldLayoutChg>
        <pc:sldLayoutChg chg="add mod replId">
          <pc:chgData name="Sarvilinna, Ristopekka" userId="S::risarvil@jyu.fi::717702dd-9bef-4d5f-b8cb-af04687e6796" providerId="AD" clId="Web-{0A7DFDF1-183C-4B89-9E7A-725385BCEA59}" dt="2025-05-13T08:24:46.056" v="0"/>
          <pc:sldLayoutMkLst>
            <pc:docMk/>
            <pc:sldMasterMk cId="2835466612" sldId="2147483768"/>
            <pc:sldLayoutMk cId="1500757946" sldId="2147483777"/>
          </pc:sldLayoutMkLst>
        </pc:sldLayoutChg>
        <pc:sldLayoutChg chg="add mod replId">
          <pc:chgData name="Sarvilinna, Ristopekka" userId="S::risarvil@jyu.fi::717702dd-9bef-4d5f-b8cb-af04687e6796" providerId="AD" clId="Web-{0A7DFDF1-183C-4B89-9E7A-725385BCEA59}" dt="2025-05-13T08:24:46.056" v="0"/>
          <pc:sldLayoutMkLst>
            <pc:docMk/>
            <pc:sldMasterMk cId="2835466612" sldId="2147483768"/>
            <pc:sldLayoutMk cId="2013986403" sldId="2147483778"/>
          </pc:sldLayoutMkLst>
        </pc:sldLayoutChg>
        <pc:sldLayoutChg chg="add mod replId">
          <pc:chgData name="Sarvilinna, Ristopekka" userId="S::risarvil@jyu.fi::717702dd-9bef-4d5f-b8cb-af04687e6796" providerId="AD" clId="Web-{0A7DFDF1-183C-4B89-9E7A-725385BCEA59}" dt="2025-05-13T08:24:46.056" v="0"/>
          <pc:sldLayoutMkLst>
            <pc:docMk/>
            <pc:sldMasterMk cId="2835466612" sldId="2147483768"/>
            <pc:sldLayoutMk cId="3225045350" sldId="2147483779"/>
          </pc:sldLayoutMkLst>
        </pc:sldLayoutChg>
      </pc:sldMasterChg>
    </pc:docChg>
  </pc:docChgLst>
  <pc:docChgLst>
    <pc:chgData name="Mäenpää, Leena" userId="e92eba4e-2622-47f4-a6b4-a1ad529bf717" providerId="ADAL" clId="{281F05D8-7C7B-4878-A5B1-DBC779EF95FC}"/>
    <pc:docChg chg="custSel modSld">
      <pc:chgData name="Mäenpää, Leena" userId="e92eba4e-2622-47f4-a6b4-a1ad529bf717" providerId="ADAL" clId="{281F05D8-7C7B-4878-A5B1-DBC779EF95FC}" dt="2024-05-06T06:59:46.485" v="940" actId="14100"/>
      <pc:docMkLst>
        <pc:docMk/>
      </pc:docMkLst>
      <pc:sldChg chg="modSp mod">
        <pc:chgData name="Mäenpää, Leena" userId="e92eba4e-2622-47f4-a6b4-a1ad529bf717" providerId="ADAL" clId="{281F05D8-7C7B-4878-A5B1-DBC779EF95FC}" dt="2024-05-06T06:01:35.360" v="28" actId="255"/>
        <pc:sldMkLst>
          <pc:docMk/>
          <pc:sldMk cId="2803620304" sldId="256"/>
        </pc:sldMkLst>
      </pc:sldChg>
      <pc:sldChg chg="modSp mod">
        <pc:chgData name="Mäenpää, Leena" userId="e92eba4e-2622-47f4-a6b4-a1ad529bf717" providerId="ADAL" clId="{281F05D8-7C7B-4878-A5B1-DBC779EF95FC}" dt="2024-05-06T06:59:46.485" v="940" actId="14100"/>
        <pc:sldMkLst>
          <pc:docMk/>
          <pc:sldMk cId="1915129937" sldId="257"/>
        </pc:sldMkLst>
      </pc:sldChg>
      <pc:sldChg chg="modSp mod">
        <pc:chgData name="Mäenpää, Leena" userId="e92eba4e-2622-47f4-a6b4-a1ad529bf717" providerId="ADAL" clId="{281F05D8-7C7B-4878-A5B1-DBC779EF95FC}" dt="2024-05-06T06:05:41.448" v="109" actId="20577"/>
        <pc:sldMkLst>
          <pc:docMk/>
          <pc:sldMk cId="1407124837" sldId="258"/>
        </pc:sldMkLst>
      </pc:sldChg>
      <pc:sldChg chg="modSp mod">
        <pc:chgData name="Mäenpää, Leena" userId="e92eba4e-2622-47f4-a6b4-a1ad529bf717" providerId="ADAL" clId="{281F05D8-7C7B-4878-A5B1-DBC779EF95FC}" dt="2024-05-06T06:04:39.919" v="47" actId="1076"/>
        <pc:sldMkLst>
          <pc:docMk/>
          <pc:sldMk cId="2991233983" sldId="262"/>
        </pc:sldMkLst>
      </pc:sldChg>
      <pc:sldChg chg="modSp mod">
        <pc:chgData name="Mäenpää, Leena" userId="e92eba4e-2622-47f4-a6b4-a1ad529bf717" providerId="ADAL" clId="{281F05D8-7C7B-4878-A5B1-DBC779EF95FC}" dt="2024-05-06T06:43:46.427" v="377" actId="6549"/>
        <pc:sldMkLst>
          <pc:docMk/>
          <pc:sldMk cId="707994418" sldId="263"/>
        </pc:sldMkLst>
      </pc:sldChg>
      <pc:sldChg chg="addSp delSp modSp mod">
        <pc:chgData name="Mäenpää, Leena" userId="e92eba4e-2622-47f4-a6b4-a1ad529bf717" providerId="ADAL" clId="{281F05D8-7C7B-4878-A5B1-DBC779EF95FC}" dt="2024-05-06T06:56:50.336" v="766" actId="20577"/>
        <pc:sldMkLst>
          <pc:docMk/>
          <pc:sldMk cId="730635697" sldId="269"/>
        </pc:sldMkLst>
      </pc:sldChg>
      <pc:sldChg chg="addSp delSp modSp mod">
        <pc:chgData name="Mäenpää, Leena" userId="e92eba4e-2622-47f4-a6b4-a1ad529bf717" providerId="ADAL" clId="{281F05D8-7C7B-4878-A5B1-DBC779EF95FC}" dt="2024-05-06T06:39:19.702" v="162" actId="1076"/>
        <pc:sldMkLst>
          <pc:docMk/>
          <pc:sldMk cId="2911609561" sldId="270"/>
        </pc:sldMkLst>
      </pc:sldChg>
      <pc:sldChg chg="addSp delSp modSp mod">
        <pc:chgData name="Mäenpää, Leena" userId="e92eba4e-2622-47f4-a6b4-a1ad529bf717" providerId="ADAL" clId="{281F05D8-7C7B-4878-A5B1-DBC779EF95FC}" dt="2024-05-06T06:40:21.318" v="175" actId="20577"/>
        <pc:sldMkLst>
          <pc:docMk/>
          <pc:sldMk cId="3040632723" sldId="275"/>
        </pc:sldMkLst>
      </pc:sldChg>
    </pc:docChg>
  </pc:docChgLst>
  <pc:docChgLst>
    <pc:chgData name="Mäenpää, Leena" userId="e92eba4e-2622-47f4-a6b4-a1ad529bf717" providerId="ADAL" clId="{11F79ED3-F544-479D-8045-059A765D5C94}"/>
    <pc:docChg chg="custSel modSld">
      <pc:chgData name="Mäenpää, Leena" userId="e92eba4e-2622-47f4-a6b4-a1ad529bf717" providerId="ADAL" clId="{11F79ED3-F544-479D-8045-059A765D5C94}" dt="2025-05-12T10:29:29.545" v="115" actId="115"/>
      <pc:docMkLst>
        <pc:docMk/>
      </pc:docMkLst>
      <pc:sldChg chg="modSp mod">
        <pc:chgData name="Mäenpää, Leena" userId="e92eba4e-2622-47f4-a6b4-a1ad529bf717" providerId="ADAL" clId="{11F79ED3-F544-479D-8045-059A765D5C94}" dt="2025-05-12T06:20:46.283" v="6" actId="20577"/>
        <pc:sldMkLst>
          <pc:docMk/>
          <pc:sldMk cId="2803620304" sldId="256"/>
        </pc:sldMkLst>
        <pc:spChg chg="mod">
          <ac:chgData name="Mäenpää, Leena" userId="e92eba4e-2622-47f4-a6b4-a1ad529bf717" providerId="ADAL" clId="{11F79ED3-F544-479D-8045-059A765D5C94}" dt="2025-05-12T06:20:46.283" v="6" actId="20577"/>
          <ac:spMkLst>
            <pc:docMk/>
            <pc:sldMk cId="2803620304" sldId="256"/>
            <ac:spMk id="3" creationId="{00000000-0000-0000-0000-000000000000}"/>
          </ac:spMkLst>
        </pc:spChg>
      </pc:sldChg>
      <pc:sldChg chg="modSp mod">
        <pc:chgData name="Mäenpää, Leena" userId="e92eba4e-2622-47f4-a6b4-a1ad529bf717" providerId="ADAL" clId="{11F79ED3-F544-479D-8045-059A765D5C94}" dt="2025-05-12T10:28:53.786" v="114" actId="113"/>
        <pc:sldMkLst>
          <pc:docMk/>
          <pc:sldMk cId="1915129937" sldId="257"/>
        </pc:sldMkLst>
        <pc:spChg chg="mod">
          <ac:chgData name="Mäenpää, Leena" userId="e92eba4e-2622-47f4-a6b4-a1ad529bf717" providerId="ADAL" clId="{11F79ED3-F544-479D-8045-059A765D5C94}" dt="2025-05-12T10:28:53.786" v="114" actId="113"/>
          <ac:spMkLst>
            <pc:docMk/>
            <pc:sldMk cId="1915129937" sldId="257"/>
            <ac:spMk id="3" creationId="{00000000-0000-0000-0000-000000000000}"/>
          </ac:spMkLst>
        </pc:spChg>
      </pc:sldChg>
      <pc:sldChg chg="modSp mod">
        <pc:chgData name="Mäenpää, Leena" userId="e92eba4e-2622-47f4-a6b4-a1ad529bf717" providerId="ADAL" clId="{11F79ED3-F544-479D-8045-059A765D5C94}" dt="2025-05-12T06:22:30.512" v="28" actId="20577"/>
        <pc:sldMkLst>
          <pc:docMk/>
          <pc:sldMk cId="2991233983" sldId="262"/>
        </pc:sldMkLst>
        <pc:spChg chg="mod">
          <ac:chgData name="Mäenpää, Leena" userId="e92eba4e-2622-47f4-a6b4-a1ad529bf717" providerId="ADAL" clId="{11F79ED3-F544-479D-8045-059A765D5C94}" dt="2025-05-12T06:21:00.503" v="8" actId="20577"/>
          <ac:spMkLst>
            <pc:docMk/>
            <pc:sldMk cId="2991233983" sldId="262"/>
            <ac:spMk id="3" creationId="{00000000-0000-0000-0000-000000000000}"/>
          </ac:spMkLst>
        </pc:spChg>
        <pc:spChg chg="mod">
          <ac:chgData name="Mäenpää, Leena" userId="e92eba4e-2622-47f4-a6b4-a1ad529bf717" providerId="ADAL" clId="{11F79ED3-F544-479D-8045-059A765D5C94}" dt="2025-05-12T06:22:30.512" v="28" actId="20577"/>
          <ac:spMkLst>
            <pc:docMk/>
            <pc:sldMk cId="2991233983" sldId="262"/>
            <ac:spMk id="4" creationId="{00000000-0000-0000-0000-000000000000}"/>
          </ac:spMkLst>
        </pc:spChg>
        <pc:spChg chg="mod">
          <ac:chgData name="Mäenpää, Leena" userId="e92eba4e-2622-47f4-a6b4-a1ad529bf717" providerId="ADAL" clId="{11F79ED3-F544-479D-8045-059A765D5C94}" dt="2025-05-12T06:21:54.233" v="25" actId="1076"/>
          <ac:spMkLst>
            <pc:docMk/>
            <pc:sldMk cId="2991233983" sldId="262"/>
            <ac:spMk id="5" creationId="{00000000-0000-0000-0000-000000000000}"/>
          </ac:spMkLst>
        </pc:spChg>
      </pc:sldChg>
      <pc:sldChg chg="modSp mod">
        <pc:chgData name="Mäenpää, Leena" userId="e92eba4e-2622-47f4-a6b4-a1ad529bf717" providerId="ADAL" clId="{11F79ED3-F544-479D-8045-059A765D5C94}" dt="2025-05-12T10:29:29.545" v="115" actId="115"/>
        <pc:sldMkLst>
          <pc:docMk/>
          <pc:sldMk cId="707994418" sldId="263"/>
        </pc:sldMkLst>
        <pc:spChg chg="mod">
          <ac:chgData name="Mäenpää, Leena" userId="e92eba4e-2622-47f4-a6b4-a1ad529bf717" providerId="ADAL" clId="{11F79ED3-F544-479D-8045-059A765D5C94}" dt="2025-05-12T10:29:29.545" v="115" actId="115"/>
          <ac:spMkLst>
            <pc:docMk/>
            <pc:sldMk cId="707994418" sldId="263"/>
            <ac:spMk id="3" creationId="{00000000-0000-0000-0000-000000000000}"/>
          </ac:spMkLst>
        </pc:spChg>
      </pc:sldChg>
      <pc:sldChg chg="addSp delSp modSp mod">
        <pc:chgData name="Mäenpää, Leena" userId="e92eba4e-2622-47f4-a6b4-a1ad529bf717" providerId="ADAL" clId="{11F79ED3-F544-479D-8045-059A765D5C94}" dt="2025-05-12T06:32:47.501" v="42" actId="14100"/>
        <pc:sldMkLst>
          <pc:docMk/>
          <pc:sldMk cId="730635697" sldId="269"/>
        </pc:sldMkLst>
        <pc:picChg chg="add mod">
          <ac:chgData name="Mäenpää, Leena" userId="e92eba4e-2622-47f4-a6b4-a1ad529bf717" providerId="ADAL" clId="{11F79ED3-F544-479D-8045-059A765D5C94}" dt="2025-05-12T06:32:47.501" v="42" actId="14100"/>
          <ac:picMkLst>
            <pc:docMk/>
            <pc:sldMk cId="730635697" sldId="269"/>
            <ac:picMk id="5" creationId="{157D43E6-8B38-00FF-FED2-77852DFCF8EE}"/>
          </ac:picMkLst>
        </pc:picChg>
        <pc:picChg chg="del">
          <ac:chgData name="Mäenpää, Leena" userId="e92eba4e-2622-47f4-a6b4-a1ad529bf717" providerId="ADAL" clId="{11F79ED3-F544-479D-8045-059A765D5C94}" dt="2025-05-12T06:32:41.443" v="39" actId="478"/>
          <ac:picMkLst>
            <pc:docMk/>
            <pc:sldMk cId="730635697" sldId="269"/>
            <ac:picMk id="7" creationId="{A8BC2987-B07A-9433-44FC-9E4556FBB509}"/>
          </ac:picMkLst>
        </pc:picChg>
      </pc:sldChg>
    </pc:docChg>
  </pc:docChgLst>
  <pc:docChgLst>
    <pc:chgData name="Mäenpää, Leena" userId="e92eba4e-2622-47f4-a6b4-a1ad529bf717" providerId="ADAL" clId="{0B57911E-BEC1-4155-B9B0-BA66503B9FC3}"/>
    <pc:docChg chg="custSel modSld">
      <pc:chgData name="Mäenpää, Leena" userId="e92eba4e-2622-47f4-a6b4-a1ad529bf717" providerId="ADAL" clId="{0B57911E-BEC1-4155-B9B0-BA66503B9FC3}" dt="2024-05-08T10:27:22.858" v="227" actId="20577"/>
      <pc:docMkLst>
        <pc:docMk/>
      </pc:docMkLst>
      <pc:sldChg chg="modSp mod">
        <pc:chgData name="Mäenpää, Leena" userId="e92eba4e-2622-47f4-a6b4-a1ad529bf717" providerId="ADAL" clId="{0B57911E-BEC1-4155-B9B0-BA66503B9FC3}" dt="2024-05-07T05:43:12.117" v="154" actId="20577"/>
        <pc:sldMkLst>
          <pc:docMk/>
          <pc:sldMk cId="1915129937" sldId="257"/>
        </pc:sldMkLst>
      </pc:sldChg>
      <pc:sldChg chg="modSp mod">
        <pc:chgData name="Mäenpää, Leena" userId="e92eba4e-2622-47f4-a6b4-a1ad529bf717" providerId="ADAL" clId="{0B57911E-BEC1-4155-B9B0-BA66503B9FC3}" dt="2024-05-07T05:42:06.443" v="0" actId="6549"/>
        <pc:sldMkLst>
          <pc:docMk/>
          <pc:sldMk cId="1407124837" sldId="258"/>
        </pc:sldMkLst>
      </pc:sldChg>
      <pc:sldChg chg="modSp mod">
        <pc:chgData name="Mäenpää, Leena" userId="e92eba4e-2622-47f4-a6b4-a1ad529bf717" providerId="ADAL" clId="{0B57911E-BEC1-4155-B9B0-BA66503B9FC3}" dt="2024-05-08T10:27:22.858" v="227" actId="20577"/>
        <pc:sldMkLst>
          <pc:docMk/>
          <pc:sldMk cId="707994418" sldId="263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9" cy="493633"/>
          </a:xfrm>
          <a:prstGeom prst="rect">
            <a:avLst/>
          </a:prstGeom>
        </p:spPr>
        <p:txBody>
          <a:bodyPr vert="horz" lIns="90279" tIns="45139" rIns="90279" bIns="45139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777606" y="0"/>
            <a:ext cx="2889939" cy="493633"/>
          </a:xfrm>
          <a:prstGeom prst="rect">
            <a:avLst/>
          </a:prstGeom>
        </p:spPr>
        <p:txBody>
          <a:bodyPr vert="horz" lIns="90279" tIns="45139" rIns="90279" bIns="45139" rtlCol="0"/>
          <a:lstStyle>
            <a:lvl1pPr algn="r">
              <a:defRPr sz="1200"/>
            </a:lvl1pPr>
          </a:lstStyle>
          <a:p>
            <a:fld id="{BADD0176-8D23-4193-9C85-8EED20B8B6E2}" type="datetimeFigureOut">
              <a:rPr lang="fi-FI" smtClean="0"/>
              <a:t>13.5.2025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377317"/>
            <a:ext cx="2889939" cy="493633"/>
          </a:xfrm>
          <a:prstGeom prst="rect">
            <a:avLst/>
          </a:prstGeom>
        </p:spPr>
        <p:txBody>
          <a:bodyPr vert="horz" lIns="90279" tIns="45139" rIns="90279" bIns="45139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777606" y="9377317"/>
            <a:ext cx="2889939" cy="493633"/>
          </a:xfrm>
          <a:prstGeom prst="rect">
            <a:avLst/>
          </a:prstGeom>
        </p:spPr>
        <p:txBody>
          <a:bodyPr vert="horz" lIns="90279" tIns="45139" rIns="90279" bIns="45139" rtlCol="0" anchor="b"/>
          <a:lstStyle>
            <a:lvl1pPr algn="r">
              <a:defRPr sz="1200"/>
            </a:lvl1pPr>
          </a:lstStyle>
          <a:p>
            <a:fld id="{539A68C2-72B2-4DE0-8F0C-9C2820D2E8D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993385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9" cy="493633"/>
          </a:xfrm>
          <a:prstGeom prst="rect">
            <a:avLst/>
          </a:prstGeom>
        </p:spPr>
        <p:txBody>
          <a:bodyPr vert="horz" lIns="90279" tIns="45139" rIns="90279" bIns="45139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777606" y="0"/>
            <a:ext cx="2889939" cy="493633"/>
          </a:xfrm>
          <a:prstGeom prst="rect">
            <a:avLst/>
          </a:prstGeom>
        </p:spPr>
        <p:txBody>
          <a:bodyPr vert="horz" lIns="90279" tIns="45139" rIns="90279" bIns="45139" rtlCol="0"/>
          <a:lstStyle>
            <a:lvl1pPr algn="r">
              <a:defRPr sz="1200"/>
            </a:lvl1pPr>
          </a:lstStyle>
          <a:p>
            <a:fld id="{0C0FA883-2662-42BB-89E5-7EF4C5479A0E}" type="datetimeFigureOut">
              <a:rPr lang="fi-FI" smtClean="0"/>
              <a:t>13.5.2025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868363" y="741363"/>
            <a:ext cx="4932362" cy="3700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279" tIns="45139" rIns="90279" bIns="45139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66909" y="4689516"/>
            <a:ext cx="5335270" cy="4442698"/>
          </a:xfrm>
          <a:prstGeom prst="rect">
            <a:avLst/>
          </a:prstGeom>
        </p:spPr>
        <p:txBody>
          <a:bodyPr vert="horz" lIns="90279" tIns="45139" rIns="90279" bIns="45139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889939" cy="493633"/>
          </a:xfrm>
          <a:prstGeom prst="rect">
            <a:avLst/>
          </a:prstGeom>
        </p:spPr>
        <p:txBody>
          <a:bodyPr vert="horz" lIns="90279" tIns="45139" rIns="90279" bIns="45139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777606" y="9377317"/>
            <a:ext cx="2889939" cy="493633"/>
          </a:xfrm>
          <a:prstGeom prst="rect">
            <a:avLst/>
          </a:prstGeom>
        </p:spPr>
        <p:txBody>
          <a:bodyPr vert="horz" lIns="90279" tIns="45139" rIns="90279" bIns="45139" rtlCol="0" anchor="b"/>
          <a:lstStyle>
            <a:lvl1pPr algn="r">
              <a:defRPr sz="1200"/>
            </a:lvl1pPr>
          </a:lstStyle>
          <a:p>
            <a:fld id="{18A73FF3-10BD-42E4-895F-5177D3664C4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236840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A73FF3-10BD-42E4-895F-5177D3664C4A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38466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2054" y="1124712"/>
            <a:ext cx="8277606" cy="3172968"/>
          </a:xfrm>
        </p:spPr>
        <p:txBody>
          <a:bodyPr anchor="b">
            <a:normAutofit/>
          </a:bodyPr>
          <a:lstStyle>
            <a:lvl1pPr algn="l">
              <a:defRPr sz="10666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2054" y="4727448"/>
            <a:ext cx="8277606" cy="1481328"/>
          </a:xfrm>
        </p:spPr>
        <p:txBody>
          <a:bodyPr>
            <a:normAutofit/>
          </a:bodyPr>
          <a:lstStyle>
            <a:lvl1pPr marL="0" indent="0" algn="l">
              <a:buNone/>
              <a:defRPr sz="3733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32054" y="6356351"/>
            <a:ext cx="2057400" cy="365125"/>
          </a:xfrm>
        </p:spPr>
        <p:txBody>
          <a:bodyPr/>
          <a:lstStyle/>
          <a:p>
            <a:fld id="{965A7A7B-B71A-428D-833F-0F3507A6DB13}" type="datetimeFigureOut">
              <a:rPr lang="en-US" dirty="0"/>
              <a:t>5/13/2025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52260" y="6356351"/>
            <a:ext cx="2057400" cy="365125"/>
          </a:xfrm>
        </p:spPr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624870" y="434802"/>
            <a:ext cx="146304" cy="52806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433989" y="4501201"/>
            <a:ext cx="8276022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14080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8F9EB-9D34-4B41-B66C-5FAF50876D2D}" type="datetimeFigureOut">
              <a:rPr lang="en-US" dirty="0"/>
              <a:t>5/13/2025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986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89A26-CAA1-4690-8C1F-1641B1B97745}" type="datetimeFigureOut">
              <a:rPr lang="en-US" dirty="0"/>
              <a:t>5/13/2025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5045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418657" y="0"/>
            <a:ext cx="8375585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425196" y="0"/>
            <a:ext cx="836676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374126" y="787352"/>
            <a:ext cx="96012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76" y="548640"/>
            <a:ext cx="7626096" cy="1179576"/>
          </a:xfrm>
        </p:spPr>
        <p:txBody>
          <a:bodyPr>
            <a:normAutofit/>
          </a:bodyPr>
          <a:lstStyle>
            <a:lvl1pPr>
              <a:defRPr sz="5333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6676" y="2478024"/>
            <a:ext cx="7626096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6676" y="6356351"/>
            <a:ext cx="2057400" cy="365125"/>
          </a:xfrm>
        </p:spPr>
        <p:txBody>
          <a:bodyPr/>
          <a:lstStyle/>
          <a:p>
            <a:fld id="{5CF65307-640F-4AE7-B0BE-50C709AD86C5}" type="datetimeFigureOut">
              <a:rPr lang="en-US" dirty="0"/>
              <a:t>5/13/2025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05372" y="6356351"/>
            <a:ext cx="2057400" cy="365125"/>
          </a:xfrm>
        </p:spPr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1898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418658" y="4981421"/>
            <a:ext cx="8351217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374126" y="5118581"/>
            <a:ext cx="109728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8338" y="640080"/>
            <a:ext cx="8167878" cy="4114800"/>
          </a:xfrm>
        </p:spPr>
        <p:txBody>
          <a:bodyPr anchor="b">
            <a:normAutofit/>
          </a:bodyPr>
          <a:lstStyle>
            <a:lvl1pPr>
              <a:defRPr sz="8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936" y="5102352"/>
            <a:ext cx="795528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667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EA1F9-1F0F-4C65-8F6E-9729B924AAAC}" type="datetimeFigureOut">
              <a:rPr lang="en-US" dirty="0"/>
              <a:t>5/13/2025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665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418657" y="0"/>
            <a:ext cx="8375585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425196" y="0"/>
            <a:ext cx="836676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374126" y="787352"/>
            <a:ext cx="96012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76" y="548640"/>
            <a:ext cx="7626096" cy="1179576"/>
          </a:xfrm>
        </p:spPr>
        <p:txBody>
          <a:bodyPr>
            <a:normAutofit/>
          </a:bodyPr>
          <a:lstStyle>
            <a:lvl1pPr>
              <a:defRPr sz="5333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6676" y="2478024"/>
            <a:ext cx="370332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59452" y="2478024"/>
            <a:ext cx="370332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6676" y="6356351"/>
            <a:ext cx="2057400" cy="365125"/>
          </a:xfrm>
        </p:spPr>
        <p:txBody>
          <a:bodyPr/>
          <a:lstStyle/>
          <a:p>
            <a:fld id="{202278E8-5F4B-47D5-A617-8CCDF75D6A33}" type="datetimeFigureOut">
              <a:rPr lang="en-US" dirty="0"/>
              <a:t>5/13/2025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05372" y="6356351"/>
            <a:ext cx="2057400" cy="365125"/>
          </a:xfrm>
        </p:spPr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760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418657" y="0"/>
            <a:ext cx="8375585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425196" y="0"/>
            <a:ext cx="836676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374126" y="787352"/>
            <a:ext cx="96012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76" y="548640"/>
            <a:ext cx="7626096" cy="1179576"/>
          </a:xfrm>
        </p:spPr>
        <p:txBody>
          <a:bodyPr>
            <a:normAutofit/>
          </a:bodyPr>
          <a:lstStyle>
            <a:lvl1pPr>
              <a:defRPr sz="5333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76" y="2372650"/>
            <a:ext cx="3703320" cy="823912"/>
          </a:xfrm>
        </p:spPr>
        <p:txBody>
          <a:bodyPr anchor="b"/>
          <a:lstStyle>
            <a:lvl1pPr marL="0" indent="0">
              <a:buNone/>
              <a:defRPr sz="3200" b="1" cap="none" baseline="0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6676" y="3203688"/>
            <a:ext cx="3703320" cy="2968512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759452" y="2372650"/>
            <a:ext cx="3703320" cy="823912"/>
          </a:xfrm>
        </p:spPr>
        <p:txBody>
          <a:bodyPr anchor="b"/>
          <a:lstStyle>
            <a:lvl1pPr marL="0" indent="0">
              <a:buNone/>
              <a:defRPr sz="3200" b="1" cap="none" baseline="0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759452" y="3203688"/>
            <a:ext cx="3703320" cy="2968511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6676" y="6356351"/>
            <a:ext cx="2057400" cy="365125"/>
          </a:xfrm>
        </p:spPr>
        <p:txBody>
          <a:bodyPr/>
          <a:lstStyle/>
          <a:p>
            <a:fld id="{16AAFA52-7A21-407F-8339-40DF182D7460}" type="datetimeFigureOut">
              <a:rPr lang="en-US" dirty="0"/>
              <a:t>5/13/2025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05372" y="6356351"/>
            <a:ext cx="2057400" cy="365125"/>
          </a:xfrm>
        </p:spPr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1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499390" y="1533525"/>
            <a:ext cx="8187797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456813" y="2971798"/>
            <a:ext cx="96012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9244" y="1938528"/>
            <a:ext cx="7632954" cy="2990088"/>
          </a:xfrm>
        </p:spPr>
        <p:txBody>
          <a:bodyPr>
            <a:normAutofit/>
          </a:bodyPr>
          <a:lstStyle>
            <a:lvl1pPr>
              <a:defRPr sz="7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70335-1C1A-4243-9BDD-9630C417D284}" type="datetimeFigureOut">
              <a:rPr lang="en-US" dirty="0"/>
              <a:t>5/13/2025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26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1513F-8EBD-4612-96F4-CC3E309609AF}" type="datetimeFigureOut">
              <a:rPr lang="en-US" dirty="0"/>
              <a:t>5/13/2025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950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418658" y="1162033"/>
            <a:ext cx="2805555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374126" y="1618375"/>
            <a:ext cx="109728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510" y="1709928"/>
            <a:ext cx="2324862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4533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23894" y="1709928"/>
            <a:ext cx="5047488" cy="4096512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510" y="3429000"/>
            <a:ext cx="2324862" cy="206654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1510" y="6356351"/>
            <a:ext cx="2057400" cy="365125"/>
          </a:xfrm>
        </p:spPr>
        <p:txBody>
          <a:bodyPr/>
          <a:lstStyle/>
          <a:p>
            <a:fld id="{6E6483A1-31A8-47A2-AB0A-53A7803D5EBF}" type="datetimeFigureOut">
              <a:rPr lang="en-US" dirty="0"/>
              <a:t>5/13/2025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030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418658" y="1162033"/>
            <a:ext cx="2805555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374126" y="1618375"/>
            <a:ext cx="109728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510" y="1709928"/>
            <a:ext cx="2324862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4533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 noChangeAspect="1"/>
          </p:cNvSpPr>
          <p:nvPr>
            <p:ph type="pic" idx="1"/>
          </p:nvPr>
        </p:nvSpPr>
        <p:spPr>
          <a:xfrm>
            <a:off x="3723894" y="1161288"/>
            <a:ext cx="5047488" cy="4645152"/>
          </a:xfrm>
        </p:spPr>
        <p:txBody>
          <a:bodyPr anchor="t">
            <a:normAutofit/>
          </a:bodyPr>
          <a:lstStyle>
            <a:lvl1pPr marL="0" indent="0">
              <a:buNone/>
              <a:defRPr sz="3733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510" y="3438144"/>
            <a:ext cx="2324862" cy="205740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1510" y="6356351"/>
            <a:ext cx="2057400" cy="365125"/>
          </a:xfrm>
        </p:spPr>
        <p:txBody>
          <a:bodyPr/>
          <a:lstStyle/>
          <a:p>
            <a:fld id="{6D8810B9-2C7C-4CAF-99E2-617AE20BA331}" type="datetimeFigureOut">
              <a:rPr lang="en-US" dirty="0"/>
              <a:t>5/13/2025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757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93E0A-5177-400C-87C9-C93AF466EC49}" type="datetimeFigureOut">
              <a:rPr lang="en-US" dirty="0"/>
              <a:t>5/13/2025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917615-2DB4-4DAA-9DE3-B2B689A846E0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466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www.ylioppilastutkinto.fi/ylioppilastutkinto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/>
              <a:t>YO-info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fi-FI" dirty="0"/>
              <a:t>Syksy 2025</a:t>
            </a:r>
          </a:p>
          <a:p>
            <a:pPr algn="ctr"/>
            <a:endParaRPr lang="fi-FI" dirty="0"/>
          </a:p>
          <a:p>
            <a:pPr algn="ctr"/>
            <a:endParaRPr lang="fi-FI" dirty="0"/>
          </a:p>
          <a:p>
            <a:pPr algn="ctr"/>
            <a:r>
              <a:rPr lang="fi-FI" sz="1400" dirty="0"/>
              <a:t>Päiv. 12.5.2025</a:t>
            </a:r>
          </a:p>
        </p:txBody>
      </p:sp>
    </p:spTree>
    <p:extLst>
      <p:ext uri="{BB962C8B-B14F-4D97-AF65-F5344CB8AC3E}">
        <p14:creationId xmlns:p14="http://schemas.microsoft.com/office/powerpoint/2010/main" val="2803620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/>
              <a:t>Hyväksy ilmoittautuminen = </a:t>
            </a:r>
            <a:r>
              <a:rPr lang="fi-FI" sz="3600"/>
              <a:t>allekirjoitettu </a:t>
            </a:r>
            <a:r>
              <a:rPr lang="fi-FI" sz="3600" b="1"/>
              <a:t>SITOVA</a:t>
            </a:r>
            <a:r>
              <a:rPr lang="fi-FI" sz="3600"/>
              <a:t> ilmoittautuminen</a:t>
            </a:r>
          </a:p>
        </p:txBody>
      </p:sp>
      <p:pic>
        <p:nvPicPr>
          <p:cNvPr id="9" name="Sisällön paikkamerkki 8">
            <a:extLst>
              <a:ext uri="{FF2B5EF4-FFF2-40B4-BE49-F238E27FC236}">
                <a16:creationId xmlns:a16="http://schemas.microsoft.com/office/drawing/2014/main" id="{41906E7A-636F-EF3A-38DE-3E5027C312A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54814" y="2478088"/>
            <a:ext cx="5389947" cy="3694112"/>
          </a:xfrm>
        </p:spPr>
      </p:pic>
    </p:spTree>
    <p:extLst>
      <p:ext uri="{BB962C8B-B14F-4D97-AF65-F5344CB8AC3E}">
        <p14:creationId xmlns:p14="http://schemas.microsoft.com/office/powerpoint/2010/main" val="30406327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586440"/>
          </a:xfrm>
        </p:spPr>
        <p:txBody>
          <a:bodyPr>
            <a:normAutofit/>
          </a:bodyPr>
          <a:lstStyle/>
          <a:p>
            <a:pPr algn="ctr"/>
            <a:r>
              <a:rPr lang="fi-FI" dirty="0"/>
              <a:t>Mitä kirjoituksiin osallistuminen maksaa?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77986"/>
            <a:ext cx="8229600" cy="438912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sz="2000" dirty="0"/>
              <a:t>Oppivelvollisilla viisi ensimmäistä koetta on maksuttomia. Oikeus maksuttomiin kokeisiin päättyy tutkinnon valmistuttua, pois lukien ennen valmistumista hylättyjen kokeiden uusiminen.</a:t>
            </a:r>
          </a:p>
          <a:p>
            <a:r>
              <a:rPr lang="fi-FI" sz="2000" u="sng" dirty="0"/>
              <a:t>Hyväksytyn kokeen uusiminen </a:t>
            </a:r>
            <a:r>
              <a:rPr lang="fi-FI" sz="2000" dirty="0"/>
              <a:t>on aina maksullinen.</a:t>
            </a:r>
          </a:p>
          <a:p>
            <a:r>
              <a:rPr lang="fi-FI" sz="2000" dirty="0"/>
              <a:t>Maksullisen kokeen hinta on 38€ per koe.</a:t>
            </a:r>
          </a:p>
          <a:p>
            <a:r>
              <a:rPr lang="fi-FI" sz="2000" dirty="0"/>
              <a:t>Jyväskylän normaalikoulussa yliopiston laskutusjärjestelmästä tuleva lasku lähetetään opiskelijan ilmoittamaan sähköpostiosoitteeseen, </a:t>
            </a:r>
          </a:p>
          <a:p>
            <a:pPr marL="0" indent="0">
              <a:buNone/>
            </a:pPr>
            <a:r>
              <a:rPr lang="fi-FI" sz="2000" dirty="0"/>
              <a:t>   syksyn yo-laskun eräpäivä on elokuussa.</a:t>
            </a:r>
          </a:p>
          <a:p>
            <a:r>
              <a:rPr lang="fi-FI" sz="2000" dirty="0"/>
              <a:t>Maksu oikaisuvaatimuksesta on 56€. </a:t>
            </a:r>
          </a:p>
          <a:p>
            <a:pPr marL="6350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079944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008112"/>
          </a:xfrm>
        </p:spPr>
        <p:txBody>
          <a:bodyPr/>
          <a:lstStyle/>
          <a:p>
            <a:pPr algn="ctr"/>
            <a:r>
              <a:rPr lang="fi-FI"/>
              <a:t>Kokeiden uusiminen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2420888"/>
            <a:ext cx="8229600" cy="2592288"/>
          </a:xfrm>
        </p:spPr>
        <p:txBody>
          <a:bodyPr anchor="ctr">
            <a:noAutofit/>
          </a:bodyPr>
          <a:lstStyle/>
          <a:p>
            <a:r>
              <a:rPr lang="fi-FI" sz="2800"/>
              <a:t>Tutkinnon jälkeen kokeita voi uusia rajattomasti.</a:t>
            </a:r>
          </a:p>
          <a:p>
            <a:r>
              <a:rPr lang="fi-FI" sz="2800"/>
              <a:t>Valmiin tutkinnon voi täydentää saman oppiaineen eritasoisella kokeella</a:t>
            </a:r>
          </a:p>
          <a:p>
            <a:r>
              <a:rPr lang="fi-FI" sz="2800"/>
              <a:t>Hylätyn pakollisen kokeen tason voi vaihtaa, </a:t>
            </a:r>
            <a:br>
              <a:rPr lang="fi-FI" sz="2800"/>
            </a:br>
            <a:r>
              <a:rPr lang="fi-FI" sz="2800"/>
              <a:t>jos tutkintoon jää vielä A-kieli/pitkä matematiikka</a:t>
            </a:r>
          </a:p>
          <a:p>
            <a:endParaRPr lang="fi-FI" sz="2800"/>
          </a:p>
          <a:p>
            <a:endParaRPr lang="fi-FI" sz="2000"/>
          </a:p>
        </p:txBody>
      </p:sp>
    </p:spTree>
    <p:extLst>
      <p:ext uri="{BB962C8B-B14F-4D97-AF65-F5344CB8AC3E}">
        <p14:creationId xmlns:p14="http://schemas.microsoft.com/office/powerpoint/2010/main" val="3978454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2024E-DA1B-4300-9117-A5F358710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600"/>
              <a:t>Hylätyn suorituksen uusiminen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38D4E4B-C902-4282-88B0-870132DF474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0491" y="2420888"/>
            <a:ext cx="8683018" cy="2801264"/>
          </a:xfrm>
        </p:spPr>
      </p:pic>
    </p:spTree>
    <p:extLst>
      <p:ext uri="{BB962C8B-B14F-4D97-AF65-F5344CB8AC3E}">
        <p14:creationId xmlns:p14="http://schemas.microsoft.com/office/powerpoint/2010/main" val="4065960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7B3BA7-E3CB-08B2-1729-83CA24F6CD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i-FI" sz="4800" dirty="0"/>
              <a:t>Yleisimpien yo-aineiden lyhenteet</a:t>
            </a:r>
          </a:p>
          <a:p>
            <a:endParaRPr lang="fi-FI" sz="5300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C59E317-E369-C433-5F9B-680CCBFDF41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6898579-BC94-5642-268A-FD071DED2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58B12-0D7D-42BB-849A-266664A91370}" type="datetime1">
              <a:t>5/13/2025</a:t>
            </a:fld>
            <a:endParaRPr lang="en-US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C07D6C2-B241-8E4B-5E8E-88A1AC99B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521E6E6-4CBD-6011-DC53-73BD98645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A5C87-DF58-40C8-B092-1DE63DB4547E}" type="slidenum">
              <a:rPr lang="en-US" dirty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1994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isällön paikkamerkki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74735765"/>
              </p:ext>
            </p:extLst>
          </p:nvPr>
        </p:nvGraphicFramePr>
        <p:xfrm>
          <a:off x="325464" y="348711"/>
          <a:ext cx="8352018" cy="6233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7015">
                  <a:extLst>
                    <a:ext uri="{9D8B030D-6E8A-4147-A177-3AD203B41FA5}">
                      <a16:colId xmlns:a16="http://schemas.microsoft.com/office/drawing/2014/main" val="2083864512"/>
                    </a:ext>
                  </a:extLst>
                </a:gridCol>
                <a:gridCol w="3326654">
                  <a:extLst>
                    <a:ext uri="{9D8B030D-6E8A-4147-A177-3AD203B41FA5}">
                      <a16:colId xmlns:a16="http://schemas.microsoft.com/office/drawing/2014/main" val="2594989755"/>
                    </a:ext>
                  </a:extLst>
                </a:gridCol>
                <a:gridCol w="637015">
                  <a:extLst>
                    <a:ext uri="{9D8B030D-6E8A-4147-A177-3AD203B41FA5}">
                      <a16:colId xmlns:a16="http://schemas.microsoft.com/office/drawing/2014/main" val="1576655954"/>
                    </a:ext>
                  </a:extLst>
                </a:gridCol>
                <a:gridCol w="3751334">
                  <a:extLst>
                    <a:ext uri="{9D8B030D-6E8A-4147-A177-3AD203B41FA5}">
                      <a16:colId xmlns:a16="http://schemas.microsoft.com/office/drawing/2014/main" val="3520092281"/>
                    </a:ext>
                  </a:extLst>
                </a:gridCol>
              </a:tblGrid>
              <a:tr h="676236">
                <a:tc>
                  <a:txBody>
                    <a:bodyPr/>
                    <a:lstStyle/>
                    <a:p>
                      <a:r>
                        <a:rPr lang="fi-FI" dirty="0"/>
                        <a:t>Lyh.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Aine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Lyh.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Aine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464951"/>
                  </a:ext>
                </a:extLst>
              </a:tr>
              <a:tr h="382220">
                <a:tc>
                  <a:txBody>
                    <a:bodyPr/>
                    <a:lstStyle/>
                    <a:p>
                      <a:r>
                        <a:rPr lang="fi-FI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Äidinkieli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BI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Biologia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6808262"/>
                  </a:ext>
                </a:extLst>
              </a:tr>
              <a:tr h="382220">
                <a:tc>
                  <a:txBody>
                    <a:bodyPr/>
                    <a:lstStyle/>
                    <a:p>
                      <a:r>
                        <a:rPr lang="fi-FI" b="1" dirty="0"/>
                        <a:t>BA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/>
                        <a:t>Ruotsi,</a:t>
                      </a:r>
                      <a:r>
                        <a:rPr lang="fi-FI" b="1" baseline="0" dirty="0"/>
                        <a:t> pitkä oppimäärä</a:t>
                      </a:r>
                      <a:endParaRPr lang="fi-FI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Maantieto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6681326"/>
                  </a:ext>
                </a:extLst>
              </a:tr>
              <a:tr h="676236">
                <a:tc>
                  <a:txBody>
                    <a:bodyPr/>
                    <a:lstStyle/>
                    <a:p>
                      <a:r>
                        <a:rPr lang="fi-FI" b="1" dirty="0"/>
                        <a:t>BB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/>
                        <a:t>Ruotsi, keskipitkä oppimäärä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FY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Fysiikka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3711371"/>
                  </a:ext>
                </a:extLst>
              </a:tr>
              <a:tr h="382220">
                <a:tc>
                  <a:txBody>
                    <a:bodyPr/>
                    <a:lstStyle/>
                    <a:p>
                      <a:r>
                        <a:rPr lang="fi-FI" dirty="0"/>
                        <a:t>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Englanti, pitkä oppimäärä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Kemia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4126692"/>
                  </a:ext>
                </a:extLst>
              </a:tr>
              <a:tr h="382220">
                <a:tc>
                  <a:txBody>
                    <a:bodyPr/>
                    <a:lstStyle/>
                    <a:p>
                      <a:r>
                        <a:rPr lang="fi-FI" b="1" dirty="0"/>
                        <a:t>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/>
                        <a:t>Espanja,</a:t>
                      </a:r>
                      <a:r>
                        <a:rPr lang="fi-FI" b="1" baseline="0" dirty="0"/>
                        <a:t> pitkä oppimäärä</a:t>
                      </a:r>
                      <a:endParaRPr lang="fi-FI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Matematiikka, pitkä oppimäärä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407009"/>
                  </a:ext>
                </a:extLst>
              </a:tr>
              <a:tr h="676236">
                <a:tc>
                  <a:txBody>
                    <a:bodyPr/>
                    <a:lstStyle/>
                    <a:p>
                      <a:r>
                        <a:rPr lang="fi-FI" b="1" dirty="0"/>
                        <a:t>PC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/>
                        <a:t>Espanja, lyhyt oppimäärä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/>
                        <a:t>Matematiikka, lyhyt oppimäärä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8278258"/>
                  </a:ext>
                </a:extLst>
              </a:tr>
              <a:tr h="382220">
                <a:tc>
                  <a:txBody>
                    <a:bodyPr/>
                    <a:lstStyle/>
                    <a:p>
                      <a:r>
                        <a:rPr lang="fi-FI" dirty="0"/>
                        <a:t>FA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Ranska, pitkä oppimäärä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/>
                        <a:t>FF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b="1" dirty="0"/>
                        <a:t>Filosofia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027194"/>
                  </a:ext>
                </a:extLst>
              </a:tr>
              <a:tr h="382220">
                <a:tc>
                  <a:txBody>
                    <a:bodyPr/>
                    <a:lstStyle/>
                    <a:p>
                      <a:r>
                        <a:rPr lang="fi-FI" dirty="0"/>
                        <a:t>FC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Ranska, lyhyt oppimäärä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/>
                        <a:t>Elämänkatsomustieto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9747222"/>
                  </a:ext>
                </a:extLst>
              </a:tr>
              <a:tr h="382220">
                <a:tc>
                  <a:txBody>
                    <a:bodyPr/>
                    <a:lstStyle/>
                    <a:p>
                      <a:r>
                        <a:rPr lang="fi-FI" dirty="0"/>
                        <a:t>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Saksa, pitkä oppimäärä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/>
                        <a:t>Uskonto, ev.lut.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656523"/>
                  </a:ext>
                </a:extLst>
              </a:tr>
              <a:tr h="382220">
                <a:tc>
                  <a:txBody>
                    <a:bodyPr/>
                    <a:lstStyle/>
                    <a:p>
                      <a:r>
                        <a:rPr lang="fi-FI" dirty="0"/>
                        <a:t>SC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Saksa, lyhyt</a:t>
                      </a:r>
                      <a:r>
                        <a:rPr lang="fi-FI" baseline="0" dirty="0"/>
                        <a:t> oppimäärä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HI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Historia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5351733"/>
                  </a:ext>
                </a:extLst>
              </a:tr>
              <a:tr h="382220">
                <a:tc>
                  <a:txBody>
                    <a:bodyPr/>
                    <a:lstStyle/>
                    <a:p>
                      <a:r>
                        <a:rPr lang="fi-FI" dirty="0"/>
                        <a:t>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Venäjä, pitkä oppimäärä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Psykologia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5863074"/>
                  </a:ext>
                </a:extLst>
              </a:tr>
              <a:tr h="382220">
                <a:tc>
                  <a:txBody>
                    <a:bodyPr/>
                    <a:lstStyle/>
                    <a:p>
                      <a:r>
                        <a:rPr lang="fi-FI" dirty="0"/>
                        <a:t>VC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Venäjä, lyhyt oppimäärä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Terveystieto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0961199"/>
                  </a:ext>
                </a:extLst>
              </a:tr>
              <a:tr h="382220"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YH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Yhteiskuntaoppi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28711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76130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Lisätietoa löydät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579296" cy="4389120"/>
          </a:xfrm>
        </p:spPr>
        <p:txBody>
          <a:bodyPr/>
          <a:lstStyle/>
          <a:p>
            <a:r>
              <a:rPr lang="fi-FI">
                <a:hlinkClick r:id="rId2"/>
              </a:rPr>
              <a:t>https://www.ylioppilastutkinto.fi/ylioppilastutkinto</a:t>
            </a:r>
            <a:endParaRPr lang="fi-FI"/>
          </a:p>
          <a:p>
            <a:pPr marL="0" indent="0">
              <a:buNone/>
            </a:pPr>
            <a:endParaRPr lang="fi-FI" sz="1600"/>
          </a:p>
        </p:txBody>
      </p:sp>
      <p:pic>
        <p:nvPicPr>
          <p:cNvPr id="6" name="Kuva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66628" y="3933055"/>
            <a:ext cx="2857500" cy="1914525"/>
          </a:xfrm>
          <a:prstGeom prst="rect">
            <a:avLst/>
          </a:prstGeom>
        </p:spPr>
      </p:pic>
      <p:pic>
        <p:nvPicPr>
          <p:cNvPr id="7" name="Kuva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080" y="3595836"/>
            <a:ext cx="2483744" cy="2483744"/>
          </a:xfrm>
          <a:prstGeom prst="rect">
            <a:avLst/>
          </a:prstGeom>
        </p:spPr>
      </p:pic>
      <p:pic>
        <p:nvPicPr>
          <p:cNvPr id="4" name="Kuva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84168" y="3836628"/>
            <a:ext cx="2284165" cy="2254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039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854953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i-FI" sz="3200" dirty="0"/>
              <a:t>Ylioppilastutkinnon rakenne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4076"/>
            <a:ext cx="8229600" cy="4217837"/>
          </a:xfrm>
        </p:spPr>
        <p:txBody>
          <a:bodyPr vert="horz" lIns="91440" tIns="45720" rIns="91440" bIns="45720" rtlCol="0" anchor="t">
            <a:normAutofit fontScale="55000" lnSpcReduction="20000"/>
          </a:bodyPr>
          <a:lstStyle/>
          <a:p>
            <a:r>
              <a:rPr lang="fi-FI" sz="2400" dirty="0"/>
              <a:t>Kaikille pakollinen koe </a:t>
            </a:r>
            <a:endParaRPr lang="fi-FI" sz="2400" dirty="0">
              <a:solidFill>
                <a:schemeClr val="accent1"/>
              </a:solidFill>
            </a:endParaRPr>
          </a:p>
          <a:p>
            <a:r>
              <a:rPr lang="fi-FI" sz="2400" dirty="0"/>
              <a:t>Seuraavista vähintään 3 ryhmästä valitaan vähintään 4 koetta:</a:t>
            </a:r>
          </a:p>
          <a:p>
            <a:endParaRPr lang="fi-FI" sz="2400"/>
          </a:p>
          <a:p>
            <a:endParaRPr lang="fi-FI" sz="2400" dirty="0"/>
          </a:p>
          <a:p>
            <a:endParaRPr lang="fi-FI" sz="2400" dirty="0"/>
          </a:p>
          <a:p>
            <a:endParaRPr lang="fi-FI" sz="2400" dirty="0"/>
          </a:p>
          <a:p>
            <a:endParaRPr lang="fi-FI" sz="2400"/>
          </a:p>
          <a:p>
            <a:r>
              <a:rPr lang="fi-FI" sz="2400"/>
              <a:t>Tutkintoon tulee sisältyä 5 koetta, joista vähintään yhdessä (vieras kieli/toinen kotimainen kieli/matematiikka) sinun tulee suorittaa pitkän oppimäärän koe</a:t>
            </a:r>
          </a:p>
          <a:p>
            <a:r>
              <a:rPr lang="fi-FI" sz="2400"/>
              <a:t>Yhdellä tutkintokerralla voit osallistua vain kahteen ainereaalikokeeseen</a:t>
            </a:r>
          </a:p>
          <a:p>
            <a:r>
              <a:rPr lang="fi-FI" sz="2400"/>
              <a:t>Voit suorittaa eri oppimäärien kokeita samassa oppiaineessa. Oppiaine lasketaan tutkintoon vain kerran. </a:t>
            </a:r>
          </a:p>
          <a:p>
            <a:r>
              <a:rPr lang="fi-FI" sz="2400"/>
              <a:t>Toisen kotimaisen kielen kokeen sijasta voi valita ruotsinkielisille kokelaille tarkoitetun äidinkielen ja kirjallisuuden kokeen.</a:t>
            </a:r>
          </a:p>
        </p:txBody>
      </p:sp>
      <p:sp>
        <p:nvSpPr>
          <p:cNvPr id="5" name="Suorakulmio 10"/>
          <p:cNvSpPr/>
          <p:nvPr/>
        </p:nvSpPr>
        <p:spPr>
          <a:xfrm>
            <a:off x="2707336" y="2917786"/>
            <a:ext cx="2028230" cy="7200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/>
              <a:t>Toinen kotimainen kieli</a:t>
            </a:r>
          </a:p>
        </p:txBody>
      </p:sp>
      <p:sp>
        <p:nvSpPr>
          <p:cNvPr id="6" name="Suorakulmio 12"/>
          <p:cNvSpPr/>
          <p:nvPr/>
        </p:nvSpPr>
        <p:spPr>
          <a:xfrm>
            <a:off x="4911077" y="2917786"/>
            <a:ext cx="1224136" cy="7200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/>
              <a:t>Vieras kieli</a:t>
            </a:r>
          </a:p>
        </p:txBody>
      </p:sp>
      <p:sp>
        <p:nvSpPr>
          <p:cNvPr id="7" name="Suorakulmio 13"/>
          <p:cNvSpPr/>
          <p:nvPr/>
        </p:nvSpPr>
        <p:spPr>
          <a:xfrm>
            <a:off x="870698" y="2917786"/>
            <a:ext cx="1717886" cy="7200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/>
              <a:t>Matematiikka</a:t>
            </a:r>
          </a:p>
        </p:txBody>
      </p:sp>
      <p:sp>
        <p:nvSpPr>
          <p:cNvPr id="8" name="Suorakulmio 14"/>
          <p:cNvSpPr/>
          <p:nvPr/>
        </p:nvSpPr>
        <p:spPr>
          <a:xfrm>
            <a:off x="6496704" y="2917786"/>
            <a:ext cx="1717886" cy="7200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/>
              <a:t>Ainereaalikoe</a:t>
            </a:r>
          </a:p>
        </p:txBody>
      </p:sp>
      <p:sp>
        <p:nvSpPr>
          <p:cNvPr id="9" name="Suorakulmio 15"/>
          <p:cNvSpPr/>
          <p:nvPr/>
        </p:nvSpPr>
        <p:spPr>
          <a:xfrm>
            <a:off x="3172261" y="1722300"/>
            <a:ext cx="1976783" cy="52355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/>
              <a:t>Äidinkieli</a:t>
            </a:r>
          </a:p>
        </p:txBody>
      </p:sp>
    </p:spTree>
    <p:extLst>
      <p:ext uri="{BB962C8B-B14F-4D97-AF65-F5344CB8AC3E}">
        <p14:creationId xmlns:p14="http://schemas.microsoft.com/office/powerpoint/2010/main" val="2126425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 fontScale="90000"/>
          </a:bodyPr>
          <a:lstStyle/>
          <a:p>
            <a:r>
              <a:rPr lang="fi-FI"/>
              <a:t>Miten valitsen ainereaalikokeet?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1760"/>
            <a:ext cx="8229600" cy="4622840"/>
          </a:xfrm>
        </p:spPr>
        <p:txBody>
          <a:bodyPr/>
          <a:lstStyle/>
          <a:p>
            <a:r>
              <a:rPr lang="fi-FI" dirty="0"/>
              <a:t>Ainereaalikokeet ryhmiteltynä kahtena eri päivänä     </a:t>
            </a:r>
          </a:p>
          <a:p>
            <a:pPr marL="0" indent="0">
              <a:buNone/>
            </a:pPr>
            <a:r>
              <a:rPr lang="fi-FI" dirty="0"/>
              <a:t>		Syksyn 2025 koepäivät</a:t>
            </a:r>
          </a:p>
          <a:p>
            <a:pPr marL="64008" indent="0">
              <a:buNone/>
            </a:pPr>
            <a:r>
              <a:rPr lang="fi-FI" dirty="0"/>
              <a:t>	    </a:t>
            </a:r>
            <a:r>
              <a:rPr lang="fi-FI" b="1" dirty="0">
                <a:solidFill>
                  <a:srgbClr val="0070C0"/>
                </a:solidFill>
              </a:rPr>
              <a:t>				</a:t>
            </a:r>
            <a:endParaRPr lang="fi-FI" dirty="0">
              <a:latin typeface="Arial Rounded MT Bold" panose="020F0704030504030204" pitchFamily="3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322660" y="3432440"/>
            <a:ext cx="4248472" cy="280831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i-FI" dirty="0"/>
          </a:p>
          <a:p>
            <a:pPr algn="ctr"/>
            <a:endParaRPr lang="fi-FI" dirty="0"/>
          </a:p>
          <a:p>
            <a:pPr algn="ctr"/>
            <a:r>
              <a:rPr lang="fi-FI" dirty="0"/>
              <a:t>Ainereaali</a:t>
            </a:r>
          </a:p>
          <a:p>
            <a:pPr algn="ctr"/>
            <a:r>
              <a:rPr lang="fi-FI" sz="1800" dirty="0">
                <a:solidFill>
                  <a:schemeClr val="tx1"/>
                </a:solidFill>
              </a:rPr>
              <a:t>Ti 23.9.</a:t>
            </a:r>
          </a:p>
          <a:p>
            <a:pPr algn="ctr"/>
            <a:r>
              <a:rPr lang="fi-FI" sz="1800" dirty="0">
                <a:solidFill>
                  <a:srgbClr val="FF0000"/>
                </a:solidFill>
              </a:rPr>
              <a:t>Evankelisluterilainen uskonto (UE)</a:t>
            </a:r>
          </a:p>
          <a:p>
            <a:pPr algn="ctr"/>
            <a:r>
              <a:rPr lang="fi-FI" sz="1800" dirty="0">
                <a:solidFill>
                  <a:srgbClr val="FF0000"/>
                </a:solidFill>
              </a:rPr>
              <a:t>Ortodoksinen uskonto (UO)</a:t>
            </a:r>
          </a:p>
          <a:p>
            <a:pPr algn="ctr"/>
            <a:r>
              <a:rPr lang="fi-FI" sz="1800" dirty="0">
                <a:solidFill>
                  <a:srgbClr val="FF0000"/>
                </a:solidFill>
              </a:rPr>
              <a:t>Elämänkatsomustieto (ET)</a:t>
            </a:r>
          </a:p>
          <a:p>
            <a:pPr algn="ctr"/>
            <a:r>
              <a:rPr lang="fi-FI" sz="1800" dirty="0">
                <a:solidFill>
                  <a:srgbClr val="FF0000"/>
                </a:solidFill>
              </a:rPr>
              <a:t>Yhteiskuntaoppi (YH)</a:t>
            </a:r>
            <a:br>
              <a:rPr lang="fi-FI" sz="1800" dirty="0">
                <a:solidFill>
                  <a:srgbClr val="FF0000"/>
                </a:solidFill>
              </a:rPr>
            </a:br>
            <a:r>
              <a:rPr lang="fi-FI" sz="1800" dirty="0">
                <a:solidFill>
                  <a:srgbClr val="FF0000"/>
                </a:solidFill>
              </a:rPr>
              <a:t>Maantiede (GE)</a:t>
            </a:r>
            <a:endParaRPr lang="fi-FI" sz="1800" dirty="0">
              <a:solidFill>
                <a:schemeClr val="tx1"/>
              </a:solidFill>
            </a:endParaRPr>
          </a:p>
          <a:p>
            <a:pPr algn="ctr"/>
            <a:r>
              <a:rPr lang="fi-FI" sz="1800" dirty="0">
                <a:solidFill>
                  <a:srgbClr val="FF0000"/>
                </a:solidFill>
              </a:rPr>
              <a:t>Kemia (KE)</a:t>
            </a:r>
          </a:p>
          <a:p>
            <a:pPr algn="ctr"/>
            <a:r>
              <a:rPr lang="fi-FI" sz="1800" dirty="0">
                <a:solidFill>
                  <a:srgbClr val="FF0000"/>
                </a:solidFill>
              </a:rPr>
              <a:t>Terveystieto (TE)</a:t>
            </a:r>
          </a:p>
          <a:p>
            <a:pPr algn="ctr"/>
            <a:endParaRPr lang="fi-FI" dirty="0">
              <a:solidFill>
                <a:srgbClr val="FF0000"/>
              </a:solidFill>
            </a:endParaRPr>
          </a:p>
          <a:p>
            <a:pPr algn="ctr"/>
            <a:endParaRPr lang="fi-FI" dirty="0"/>
          </a:p>
          <a:p>
            <a:pPr algn="ctr"/>
            <a:endParaRPr lang="fi-FI" dirty="0"/>
          </a:p>
        </p:txBody>
      </p:sp>
      <p:sp>
        <p:nvSpPr>
          <p:cNvPr id="5" name="Rounded Rectangle 4"/>
          <p:cNvSpPr/>
          <p:nvPr/>
        </p:nvSpPr>
        <p:spPr>
          <a:xfrm>
            <a:off x="591437" y="3432440"/>
            <a:ext cx="3384376" cy="280831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i-FI" sz="1600" dirty="0"/>
          </a:p>
          <a:p>
            <a:pPr algn="ctr"/>
            <a:r>
              <a:rPr lang="fi-FI" sz="1600" dirty="0"/>
              <a:t>Ainereaali</a:t>
            </a:r>
          </a:p>
          <a:p>
            <a:pPr algn="ctr"/>
            <a:r>
              <a:rPr lang="fi-FI" sz="1600" dirty="0"/>
              <a:t>Ke 17.9.</a:t>
            </a:r>
          </a:p>
          <a:p>
            <a:pPr algn="ctr"/>
            <a:r>
              <a:rPr lang="fi-FI" sz="1600" dirty="0">
                <a:solidFill>
                  <a:srgbClr val="FF0000"/>
                </a:solidFill>
              </a:rPr>
              <a:t>Biologia (BI)</a:t>
            </a:r>
          </a:p>
          <a:p>
            <a:pPr algn="ctr"/>
            <a:r>
              <a:rPr lang="fi-FI" sz="1600" dirty="0">
                <a:solidFill>
                  <a:srgbClr val="FF0000"/>
                </a:solidFill>
              </a:rPr>
              <a:t>Psykologia (PS)</a:t>
            </a:r>
          </a:p>
          <a:p>
            <a:pPr algn="ctr"/>
            <a:r>
              <a:rPr lang="fi-FI" sz="1600" dirty="0">
                <a:solidFill>
                  <a:srgbClr val="FF0000"/>
                </a:solidFill>
              </a:rPr>
              <a:t>Filosofia (FF)</a:t>
            </a:r>
          </a:p>
          <a:p>
            <a:pPr algn="ctr"/>
            <a:r>
              <a:rPr lang="fi-FI" sz="1600" dirty="0">
                <a:solidFill>
                  <a:srgbClr val="FF0000"/>
                </a:solidFill>
              </a:rPr>
              <a:t>Historia (HI)</a:t>
            </a:r>
          </a:p>
          <a:p>
            <a:pPr algn="ctr"/>
            <a:r>
              <a:rPr lang="fi-FI" sz="1600" dirty="0">
                <a:solidFill>
                  <a:srgbClr val="FF0000"/>
                </a:solidFill>
              </a:rPr>
              <a:t>Fysiikka (FY)</a:t>
            </a:r>
          </a:p>
          <a:p>
            <a:pPr algn="ctr"/>
            <a:endParaRPr lang="fi-FI" sz="1600" dirty="0"/>
          </a:p>
          <a:p>
            <a:pPr algn="ctr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91233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/>
              <a:t>Tutkinnon suorittamisesta 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 sz="2400" dirty="0"/>
              <a:t>Ensimmäisellä ilmoittautumiskerralla suunnittelet alustavasti koko tutkintosi ja ilmoittaudut </a:t>
            </a:r>
            <a:r>
              <a:rPr lang="fi-FI" sz="2400" u="sng" dirty="0"/>
              <a:t>sitovasti seuraavaan tutkintokertaan.</a:t>
            </a:r>
          </a:p>
          <a:p>
            <a:r>
              <a:rPr lang="fi-FI" sz="2400" dirty="0"/>
              <a:t>Kun hajautat tutkintoasi eri kirjoituskerroille, muista, että samaan aikaan</a:t>
            </a:r>
          </a:p>
          <a:p>
            <a:pPr marL="63500" indent="0">
              <a:buNone/>
            </a:pPr>
            <a:r>
              <a:rPr lang="fi-FI" sz="2400" dirty="0"/>
              <a:t>    -syksyllä päättöviikko ja kirjoitukset peräkkäin </a:t>
            </a:r>
            <a:br>
              <a:rPr lang="fi-FI" sz="2400" dirty="0"/>
            </a:br>
            <a:r>
              <a:rPr lang="fi-FI" sz="2400" dirty="0"/>
              <a:t>    -keväällä 4 viikon lukuloma/ 4.jakson opinnot</a:t>
            </a:r>
          </a:p>
        </p:txBody>
      </p:sp>
    </p:spTree>
    <p:extLst>
      <p:ext uri="{BB962C8B-B14F-4D97-AF65-F5344CB8AC3E}">
        <p14:creationId xmlns:p14="http://schemas.microsoft.com/office/powerpoint/2010/main" val="1909851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/>
              <a:t>Voinko osallistua kirjoituksiin?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988840"/>
            <a:ext cx="8229600" cy="4211960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fi-FI" dirty="0"/>
              <a:t>Oppiaineen </a:t>
            </a:r>
            <a:r>
              <a:rPr lang="fi-FI" dirty="0">
                <a:solidFill>
                  <a:schemeClr val="accent1"/>
                </a:solidFill>
              </a:rPr>
              <a:t>pakolliset opintojaksot </a:t>
            </a:r>
            <a:r>
              <a:rPr lang="fi-FI" dirty="0"/>
              <a:t>on oltava arvioituina ennen kirjalliseen kokeeseen osallistumista</a:t>
            </a:r>
          </a:p>
          <a:p>
            <a:r>
              <a:rPr lang="fi-FI" dirty="0">
                <a:solidFill>
                  <a:schemeClr val="accent1"/>
                </a:solidFill>
              </a:rPr>
              <a:t>Ylimääräisessä vieraassa kielessä </a:t>
            </a:r>
            <a:r>
              <a:rPr lang="fi-FI" dirty="0"/>
              <a:t>(jossa ei ole pakollisia opintojaksoja) riittää kolme opintojaksoa </a:t>
            </a:r>
          </a:p>
          <a:p>
            <a:r>
              <a:rPr lang="fi-FI" dirty="0"/>
              <a:t>Poikkeustapaukset rehtorin päätöksellä (esimerkiksi olet viettänyt vaihto-oppilasvuoden Portugalissa tai äidinkielesi ei ole suomi)</a:t>
            </a:r>
          </a:p>
        </p:txBody>
      </p:sp>
    </p:spTree>
    <p:extLst>
      <p:ext uri="{BB962C8B-B14F-4D97-AF65-F5344CB8AC3E}">
        <p14:creationId xmlns:p14="http://schemas.microsoft.com/office/powerpoint/2010/main" val="1407124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 fontScale="90000"/>
          </a:bodyPr>
          <a:lstStyle/>
          <a:p>
            <a:pPr algn="ctr"/>
            <a:r>
              <a:rPr lang="fi-FI"/>
              <a:t> </a:t>
            </a:r>
            <a:br>
              <a:rPr lang="fi-FI"/>
            </a:br>
            <a:r>
              <a:rPr lang="fi-FI"/>
              <a:t> Tutkintoon ilmoittautuminen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657" y="1988840"/>
            <a:ext cx="8229600" cy="4551784"/>
          </a:xfrm>
          <a:ln>
            <a:noFill/>
          </a:ln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i-FI" sz="2000" dirty="0"/>
              <a:t>Voit hajauttaa tutkinnon kokeet </a:t>
            </a:r>
            <a:r>
              <a:rPr lang="fi-FI" sz="2000" dirty="0">
                <a:solidFill>
                  <a:schemeClr val="accent2">
                    <a:lumMod val="75000"/>
                  </a:schemeClr>
                </a:solidFill>
              </a:rPr>
              <a:t>kolmeen peräkkäiseen kertaan </a:t>
            </a:r>
            <a:endParaRPr lang="fi-FI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fi-FI" sz="2000" dirty="0">
                <a:solidFill>
                  <a:schemeClr val="accent2">
                    <a:lumMod val="75000"/>
                  </a:schemeClr>
                </a:solidFill>
              </a:rPr>
              <a:t>    </a:t>
            </a:r>
            <a:r>
              <a:rPr lang="fi-FI" sz="2000" dirty="0"/>
              <a:t>(esim. kevät 2025, syksy 2025, kevät 2026)</a:t>
            </a:r>
          </a:p>
          <a:p>
            <a:r>
              <a:rPr lang="fi-FI" sz="2000" dirty="0"/>
              <a:t>Ilmoittautuminen on </a:t>
            </a:r>
            <a:r>
              <a:rPr lang="fi-FI" sz="2000" b="1" dirty="0">
                <a:solidFill>
                  <a:schemeClr val="accent2">
                    <a:lumMod val="75000"/>
                  </a:schemeClr>
                </a:solidFill>
              </a:rPr>
              <a:t>sitova.</a:t>
            </a:r>
          </a:p>
          <a:p>
            <a:r>
              <a:rPr lang="fi-FI" sz="2000" b="1" err="1">
                <a:solidFill>
                  <a:schemeClr val="accent2">
                    <a:lumMod val="75000"/>
                  </a:schemeClr>
                </a:solidFill>
              </a:rPr>
              <a:t>llmoittaudu</a:t>
            </a:r>
            <a:r>
              <a:rPr lang="fi-FI" sz="2000" dirty="0"/>
              <a:t> </a:t>
            </a:r>
            <a:r>
              <a:rPr lang="fi-FI" sz="2000" b="1" dirty="0">
                <a:solidFill>
                  <a:schemeClr val="accent2">
                    <a:lumMod val="75000"/>
                  </a:schemeClr>
                </a:solidFill>
              </a:rPr>
              <a:t>Wilmassa viimeistään PE 6.6.2025</a:t>
            </a:r>
          </a:p>
          <a:p>
            <a:r>
              <a:rPr lang="fi-FI" sz="2000" dirty="0"/>
              <a:t>Ilmoittautumislomake hyväksytään </a:t>
            </a:r>
            <a:r>
              <a:rPr lang="fi-FI" sz="2000" err="1"/>
              <a:t>täpällä</a:t>
            </a:r>
            <a:r>
              <a:rPr lang="fi-FI" sz="2000" dirty="0"/>
              <a:t> Wilmassa (vastaa allekirjoitustasi).</a:t>
            </a:r>
          </a:p>
          <a:p>
            <a:endParaRPr lang="fi-FI" sz="2000" dirty="0"/>
          </a:p>
          <a:p>
            <a:r>
              <a:rPr lang="fi-FI" sz="2000" dirty="0"/>
              <a:t>Tarkista ilmoittautumisesi huolellisesti! Olet itse vastuussa ilmoittautumistietojen oikeellisuudesta.</a:t>
            </a:r>
          </a:p>
          <a:p>
            <a:r>
              <a:rPr lang="fi-FI" sz="2000" dirty="0"/>
              <a:t>Alle 18-vuotiaan opiskelijan huoltaja hyväksyy ilmoittautumisen ja tutkintosuunnitelman </a:t>
            </a:r>
            <a:r>
              <a:rPr lang="fi-FI" sz="2000" b="1" dirty="0"/>
              <a:t>ensimmäisellä kirjoituskerralla</a:t>
            </a:r>
            <a:r>
              <a:rPr lang="fi-FI" sz="2000" dirty="0"/>
              <a:t>.</a:t>
            </a:r>
          </a:p>
          <a:p>
            <a:pPr marL="0" indent="0">
              <a:buNone/>
            </a:pPr>
            <a:endParaRPr lang="fi-FI" sz="2400" dirty="0"/>
          </a:p>
          <a:p>
            <a:pPr marL="0" indent="0">
              <a:buNone/>
            </a:pPr>
            <a:endParaRPr lang="fi-FI" sz="2400" dirty="0"/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8067" y="4259834"/>
            <a:ext cx="2520280" cy="645123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</p:pic>
    </p:spTree>
    <p:extLst>
      <p:ext uri="{BB962C8B-B14F-4D97-AF65-F5344CB8AC3E}">
        <p14:creationId xmlns:p14="http://schemas.microsoft.com/office/powerpoint/2010/main" val="1915129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512" y="267494"/>
            <a:ext cx="8784976" cy="1217290"/>
          </a:xfrm>
        </p:spPr>
        <p:txBody>
          <a:bodyPr/>
          <a:lstStyle/>
          <a:p>
            <a:pPr algn="ctr"/>
            <a:r>
              <a:rPr lang="fi-FI"/>
              <a:t>Esimerkki tutkinnon rakenteesta</a:t>
            </a:r>
          </a:p>
        </p:txBody>
      </p:sp>
      <p:pic>
        <p:nvPicPr>
          <p:cNvPr id="7" name="Sisällön paikkamerkki 6">
            <a:extLst>
              <a:ext uri="{FF2B5EF4-FFF2-40B4-BE49-F238E27FC236}">
                <a16:creationId xmlns:a16="http://schemas.microsoft.com/office/drawing/2014/main" id="{4ED2078C-DB4D-4382-92BA-BE1C697088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59895" y="2070463"/>
            <a:ext cx="5431006" cy="4653653"/>
          </a:xfrm>
        </p:spPr>
      </p:pic>
    </p:spTree>
    <p:extLst>
      <p:ext uri="{BB962C8B-B14F-4D97-AF65-F5344CB8AC3E}">
        <p14:creationId xmlns:p14="http://schemas.microsoft.com/office/powerpoint/2010/main" val="3325232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02124" y="1052736"/>
            <a:ext cx="8462364" cy="564672"/>
          </a:xfrm>
        </p:spPr>
        <p:txBody>
          <a:bodyPr>
            <a:normAutofit/>
          </a:bodyPr>
          <a:lstStyle/>
          <a:p>
            <a:r>
              <a:rPr lang="fi-FI" sz="2800"/>
              <a:t>Näin ilmoittaudut Wilmassa: valitse Lomakkeet -välilehti</a:t>
            </a:r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29A77649-7BBB-F8B5-6124-4BBE8920113F}"/>
              </a:ext>
            </a:extLst>
          </p:cNvPr>
          <p:cNvSpPr txBox="1"/>
          <p:nvPr/>
        </p:nvSpPr>
        <p:spPr>
          <a:xfrm>
            <a:off x="502124" y="4005064"/>
            <a:ext cx="28083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>
                <a:solidFill>
                  <a:srgbClr val="FF0000"/>
                </a:solidFill>
              </a:rPr>
              <a:t>HUOM! Mikäli tämä lomake ei näy valikossasi, tarkista yo-suunnitelmasi. </a:t>
            </a:r>
          </a:p>
          <a:p>
            <a:r>
              <a:rPr lang="fi-FI" b="1">
                <a:solidFill>
                  <a:srgbClr val="FF0000"/>
                </a:solidFill>
              </a:rPr>
              <a:t>Suunnitelmassa pitää olla viisi ainetta, jotta ilmoittautumislomake näkyy.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157D43E6-8B38-00FF-FED2-77852DFCF8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22561" y="2418022"/>
            <a:ext cx="4953713" cy="3569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0635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46250" y="2040096"/>
            <a:ext cx="2138397" cy="1800200"/>
          </a:xfrm>
        </p:spPr>
        <p:txBody>
          <a:bodyPr>
            <a:noAutofit/>
          </a:bodyPr>
          <a:lstStyle/>
          <a:p>
            <a:pPr algn="ctr"/>
            <a:r>
              <a:rPr lang="fi-FI" sz="2000" dirty="0"/>
              <a:t>Lomakkeen näkymä Wilmassa</a:t>
            </a:r>
          </a:p>
        </p:txBody>
      </p:sp>
      <p:pic>
        <p:nvPicPr>
          <p:cNvPr id="10" name="Sisällön paikkamerkki 9">
            <a:extLst>
              <a:ext uri="{FF2B5EF4-FFF2-40B4-BE49-F238E27FC236}">
                <a16:creationId xmlns:a16="http://schemas.microsoft.com/office/drawing/2014/main" id="{EA658334-10FA-6F5D-FC78-5B1410C2938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83768" y="514201"/>
            <a:ext cx="5688632" cy="6270753"/>
          </a:xfrm>
        </p:spPr>
      </p:pic>
    </p:spTree>
    <p:extLst>
      <p:ext uri="{BB962C8B-B14F-4D97-AF65-F5344CB8AC3E}">
        <p14:creationId xmlns:p14="http://schemas.microsoft.com/office/powerpoint/2010/main" val="2911609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AccentBoxVTI">
  <a:themeElements>
    <a:clrScheme name="AccentBoxVTI">
      <a:dk1>
        <a:srgbClr val="000000"/>
      </a:dk1>
      <a:lt1>
        <a:sysClr val="window" lastClr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AccentBoxVTI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AccentBoxVTI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F4FE582F-5DDE-4E50-A331-B77FB79D7361}" vid="{42624B42-66F4-4B9A-A3DB-EB561F16279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645f7bc-c643-432d-9f04-b2c7a2e652b3">
      <Terms xmlns="http://schemas.microsoft.com/office/infopath/2007/PartnerControls"/>
    </lcf76f155ced4ddcb4097134ff3c332f>
    <_x0032__x002e_jakso xmlns="a645f7bc-c643-432d-9f04-b2c7a2e652b3" xsi:nil="true"/>
    <TaxCatchAll xmlns="88f23f48-60d3-4e79-8e25-80a6be596c62" xsi:nil="true"/>
    <_x0031__x002e_jakso xmlns="a645f7bc-c643-432d-9f04-b2c7a2e652b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899F4A884944D14085125278CBAFDD5E" ma:contentTypeVersion="19" ma:contentTypeDescription="Luo uusi asiakirja." ma:contentTypeScope="" ma:versionID="6294b502413901fe007af43d9e1acf67">
  <xsd:schema xmlns:xsd="http://www.w3.org/2001/XMLSchema" xmlns:xs="http://www.w3.org/2001/XMLSchema" xmlns:p="http://schemas.microsoft.com/office/2006/metadata/properties" xmlns:ns2="a645f7bc-c643-432d-9f04-b2c7a2e652b3" xmlns:ns3="88f23f48-60d3-4e79-8e25-80a6be596c62" targetNamespace="http://schemas.microsoft.com/office/2006/metadata/properties" ma:root="true" ma:fieldsID="12e6906e07ad7d9367eeb4ec0dd5f6ba" ns2:_="" ns3:_="">
    <xsd:import namespace="a645f7bc-c643-432d-9f04-b2c7a2e652b3"/>
    <xsd:import namespace="88f23f48-60d3-4e79-8e25-80a6be596c6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_x0031__x002e_jakso" minOccurs="0"/>
                <xsd:element ref="ns2:_x0032__x002e_jakso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45f7bc-c643-432d-9f04-b2c7a2e652b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_x0031__x002e_jakso" ma:index="15" nillable="true" ma:displayName="1. jakso" ma:format="Dropdown" ma:internalName="_x0031__x002e_jakso">
      <xsd:simpleType>
        <xsd:restriction base="dms:Text">
          <xsd:maxLength value="255"/>
        </xsd:restriction>
      </xsd:simpleType>
    </xsd:element>
    <xsd:element name="_x0032__x002e_jakso" ma:index="16" nillable="true" ma:displayName="2. jakso" ma:format="Dropdown" ma:internalName="_x0032__x002e_jakso">
      <xsd:simpleType>
        <xsd:restriction base="dms:Text">
          <xsd:maxLength value="255"/>
        </xsd:restriction>
      </xsd:simpleType>
    </xsd:element>
    <xsd:element name="lcf76f155ced4ddcb4097134ff3c332f" ma:index="18" nillable="true" ma:taxonomy="true" ma:internalName="lcf76f155ced4ddcb4097134ff3c332f" ma:taxonomyFieldName="MediaServiceImageTags" ma:displayName="Kuvien tunnisteet" ma:readOnly="false" ma:fieldId="{5cf76f15-5ced-4ddc-b409-7134ff3c332f}" ma:taxonomyMulti="true" ma:sspId="ba830b52-6d58-45b3-9899-c4752b5a1b5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f23f48-60d3-4e79-8e25-80a6be596c6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64d0e068-d154-4ac6-9844-82045381232d}" ma:internalName="TaxCatchAll" ma:showField="CatchAllData" ma:web="88f23f48-60d3-4e79-8e25-80a6be596c6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A438D95-C58E-4E17-95C7-2DF287BFCA85}">
  <ds:schemaRefs>
    <ds:schemaRef ds:uri="88f23f48-60d3-4e79-8e25-80a6be596c62"/>
    <ds:schemaRef ds:uri="a645f7bc-c643-432d-9f04-b2c7a2e652b3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0985C19-B4AF-4D87-91FF-BB99F7DA97A4}">
  <ds:schemaRefs>
    <ds:schemaRef ds:uri="88f23f48-60d3-4e79-8e25-80a6be596c62"/>
    <ds:schemaRef ds:uri="a645f7bc-c643-432d-9f04-b2c7a2e652b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B12FFEBB-8C0B-4DD9-B6A5-568B7329D58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</TotalTime>
  <Words>582</Words>
  <Application>Microsoft Office PowerPoint</Application>
  <PresentationFormat>Näytössä katseltava diaesitys (4:3)</PresentationFormat>
  <Paragraphs>137</Paragraphs>
  <Slides>16</Slides>
  <Notes>1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16</vt:i4>
      </vt:variant>
    </vt:vector>
  </HeadingPairs>
  <TitlesOfParts>
    <vt:vector size="17" baseType="lpstr">
      <vt:lpstr>AccentBoxVTI</vt:lpstr>
      <vt:lpstr>YO-info</vt:lpstr>
      <vt:lpstr>Ylioppilastutkinnon rakenne</vt:lpstr>
      <vt:lpstr>Miten valitsen ainereaalikokeet?</vt:lpstr>
      <vt:lpstr>Tutkinnon suorittamisesta </vt:lpstr>
      <vt:lpstr>Voinko osallistua kirjoituksiin?</vt:lpstr>
      <vt:lpstr>   Tutkintoon ilmoittautuminen </vt:lpstr>
      <vt:lpstr>Esimerkki tutkinnon rakenteesta</vt:lpstr>
      <vt:lpstr>Näin ilmoittaudut Wilmassa: valitse Lomakkeet -välilehti</vt:lpstr>
      <vt:lpstr>Lomakkeen näkymä Wilmassa</vt:lpstr>
      <vt:lpstr>Hyväksy ilmoittautuminen = allekirjoitettu SITOVA ilmoittautuminen</vt:lpstr>
      <vt:lpstr>Mitä kirjoituksiin osallistuminen maksaa?</vt:lpstr>
      <vt:lpstr>Kokeiden uusiminen</vt:lpstr>
      <vt:lpstr>Hylätyn suorituksen uusiminen</vt:lpstr>
      <vt:lpstr>Yleisimpien yo-aineiden lyhenteet </vt:lpstr>
      <vt:lpstr>PowerPoint-esitys</vt:lpstr>
      <vt:lpstr>Lisätietoa löydät</vt:lpstr>
    </vt:vector>
  </TitlesOfParts>
  <Company>University of Jyväskylä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YO-info</dc:title>
  <dc:creator>Kiimalainen Henna</dc:creator>
  <cp:lastModifiedBy>Mäenpää, Leena</cp:lastModifiedBy>
  <cp:revision>46</cp:revision>
  <cp:lastPrinted>2014-11-04T13:33:30Z</cp:lastPrinted>
  <dcterms:created xsi:type="dcterms:W3CDTF">2012-10-30T07:45:45Z</dcterms:created>
  <dcterms:modified xsi:type="dcterms:W3CDTF">2025-05-13T08:50:21Z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0x010100899F4A884944D14085125278CBAFDD5E</vt:lpwstr>
  </property>
  <property fmtid="{D5CDD505-2E9C-101B-9397-08002B2CF9AE}" pid="3" name="MediaServiceImageTags">
    <vt:lpwstr/>
  </property>
</Properties>
</file>